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5"/>
  </p:notesMasterIdLst>
  <p:sldIdLst>
    <p:sldId id="279" r:id="rId5"/>
    <p:sldId id="261" r:id="rId6"/>
    <p:sldId id="262" r:id="rId7"/>
    <p:sldId id="280" r:id="rId8"/>
    <p:sldId id="263" r:id="rId9"/>
    <p:sldId id="264" r:id="rId10"/>
    <p:sldId id="260" r:id="rId11"/>
    <p:sldId id="265" r:id="rId12"/>
    <p:sldId id="266" r:id="rId13"/>
    <p:sldId id="267" r:id="rId14"/>
    <p:sldId id="288" r:id="rId15"/>
    <p:sldId id="287" r:id="rId16"/>
    <p:sldId id="290" r:id="rId17"/>
    <p:sldId id="269" r:id="rId18"/>
    <p:sldId id="285" r:id="rId19"/>
    <p:sldId id="270" r:id="rId20"/>
    <p:sldId id="289" r:id="rId21"/>
    <p:sldId id="274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7"/>
    <a:srgbClr val="00B0F0"/>
    <a:srgbClr val="E07E3C"/>
    <a:srgbClr val="A4D65E"/>
    <a:srgbClr val="F1BE48"/>
    <a:srgbClr val="ABC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03784-6760-DAC5-55FA-A291716A6494}" v="13" dt="2026-02-04T18:57:50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23" autoAdjust="0"/>
  </p:normalViewPr>
  <p:slideViewPr>
    <p:cSldViewPr snapToGrid="0">
      <p:cViewPr varScale="1">
        <p:scale>
          <a:sx n="102" d="100"/>
          <a:sy n="102" d="100"/>
        </p:scale>
        <p:origin x="91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 Villegas" userId="S::katie@xperitas.org::309f8464-9408-477e-aece-c444c00ba54d" providerId="AD" clId="Web-{5AC03784-6760-DAC5-55FA-A291716A6494}"/>
    <pc:docChg chg="modSld">
      <pc:chgData name="Katie  Villegas" userId="S::katie@xperitas.org::309f8464-9408-477e-aece-c444c00ba54d" providerId="AD" clId="Web-{5AC03784-6760-DAC5-55FA-A291716A6494}" dt="2026-02-04T18:57:50.405" v="11" actId="20577"/>
      <pc:docMkLst>
        <pc:docMk/>
      </pc:docMkLst>
      <pc:sldChg chg="addSp delSp modSp">
        <pc:chgData name="Katie  Villegas" userId="S::katie@xperitas.org::309f8464-9408-477e-aece-c444c00ba54d" providerId="AD" clId="Web-{5AC03784-6760-DAC5-55FA-A291716A6494}" dt="2026-02-04T18:57:50.405" v="11" actId="20577"/>
        <pc:sldMkLst>
          <pc:docMk/>
          <pc:sldMk cId="768782815" sldId="287"/>
        </pc:sldMkLst>
        <pc:spChg chg="add mod">
          <ac:chgData name="Katie  Villegas" userId="S::katie@xperitas.org::309f8464-9408-477e-aece-c444c00ba54d" providerId="AD" clId="Web-{5AC03784-6760-DAC5-55FA-A291716A6494}" dt="2026-02-04T18:57:50.405" v="11" actId="20577"/>
          <ac:spMkLst>
            <pc:docMk/>
            <pc:sldMk cId="768782815" sldId="287"/>
            <ac:spMk id="12" creationId="{0F7EA103-A2CB-D017-B478-1725DED91F7A}"/>
          </ac:spMkLst>
        </pc:spChg>
        <pc:spChg chg="del">
          <ac:chgData name="Katie  Villegas" userId="S::katie@xperitas.org::309f8464-9408-477e-aece-c444c00ba54d" providerId="AD" clId="Web-{5AC03784-6760-DAC5-55FA-A291716A6494}" dt="2026-02-04T18:57:29.358" v="4"/>
          <ac:spMkLst>
            <pc:docMk/>
            <pc:sldMk cId="768782815" sldId="287"/>
            <ac:spMk id="44" creationId="{0F7EA103-A2CB-D017-B478-1725DED91F7A}"/>
          </ac:spMkLst>
        </pc:spChg>
        <pc:spChg chg="mod">
          <ac:chgData name="Katie  Villegas" userId="S::katie@xperitas.org::309f8464-9408-477e-aece-c444c00ba54d" providerId="AD" clId="Web-{5AC03784-6760-DAC5-55FA-A291716A6494}" dt="2026-02-04T18:57:11.577" v="0" actId="14100"/>
          <ac:spMkLst>
            <pc:docMk/>
            <pc:sldMk cId="768782815" sldId="287"/>
            <ac:spMk id="52" creationId="{712F39AF-5CFE-AF80-9E75-F4635AD297A4}"/>
          </ac:spMkLst>
        </pc:spChg>
        <pc:picChg chg="add mod">
          <ac:chgData name="Katie  Villegas" userId="S::katie@xperitas.org::309f8464-9408-477e-aece-c444c00ba54d" providerId="AD" clId="Web-{5AC03784-6760-DAC5-55FA-A291716A6494}" dt="2026-02-04T18:57:38.295" v="6" actId="1076"/>
          <ac:picMkLst>
            <pc:docMk/>
            <pc:sldMk cId="768782815" sldId="287"/>
            <ac:picMk id="11" creationId="{03D021D1-7A2D-F764-C43F-C4480578D37D}"/>
          </ac:picMkLst>
        </pc:picChg>
      </pc:sldChg>
    </pc:docChg>
  </pc:docChgLst>
  <pc:docChgLst>
    <pc:chgData name="Emma Rojas" userId="c7773878-901d-446d-9d77-3e10564b3660" providerId="ADAL" clId="{4E939EF7-9474-4C10-AB59-D90221D80455}"/>
    <pc:docChg chg="custSel modSld">
      <pc:chgData name="Emma Rojas" userId="c7773878-901d-446d-9d77-3e10564b3660" providerId="ADAL" clId="{4E939EF7-9474-4C10-AB59-D90221D80455}" dt="2026-01-22T16:45:24.184" v="73" actId="20577"/>
      <pc:docMkLst>
        <pc:docMk/>
      </pc:docMkLst>
      <pc:sldChg chg="modSp mod">
        <pc:chgData name="Emma Rojas" userId="c7773878-901d-446d-9d77-3e10564b3660" providerId="ADAL" clId="{4E939EF7-9474-4C10-AB59-D90221D80455}" dt="2026-01-21T22:27:02.173" v="21" actId="20577"/>
        <pc:sldMkLst>
          <pc:docMk/>
          <pc:sldMk cId="0" sldId="261"/>
        </pc:sldMkLst>
        <pc:spChg chg="mod">
          <ac:chgData name="Emma Rojas" userId="c7773878-901d-446d-9d77-3e10564b3660" providerId="ADAL" clId="{4E939EF7-9474-4C10-AB59-D90221D80455}" dt="2026-01-21T22:27:02.173" v="21" actId="20577"/>
          <ac:spMkLst>
            <pc:docMk/>
            <pc:sldMk cId="0" sldId="261"/>
            <ac:spMk id="10" creationId="{D26C61C8-3732-8B72-5BD4-00A8AD462A48}"/>
          </ac:spMkLst>
        </pc:spChg>
      </pc:sldChg>
      <pc:sldChg chg="modSp mod">
        <pc:chgData name="Emma Rojas" userId="c7773878-901d-446d-9d77-3e10564b3660" providerId="ADAL" clId="{4E939EF7-9474-4C10-AB59-D90221D80455}" dt="2026-01-21T22:31:41.903" v="44" actId="20577"/>
        <pc:sldMkLst>
          <pc:docMk/>
          <pc:sldMk cId="3565489430" sldId="274"/>
        </pc:sldMkLst>
        <pc:spChg chg="mod">
          <ac:chgData name="Emma Rojas" userId="c7773878-901d-446d-9d77-3e10564b3660" providerId="ADAL" clId="{4E939EF7-9474-4C10-AB59-D90221D80455}" dt="2026-01-21T22:31:41.903" v="44" actId="20577"/>
          <ac:spMkLst>
            <pc:docMk/>
            <pc:sldMk cId="3565489430" sldId="274"/>
            <ac:spMk id="8" creationId="{00000000-0000-0000-0000-000000000000}"/>
          </ac:spMkLst>
        </pc:spChg>
      </pc:sldChg>
      <pc:sldChg chg="modSp mod">
        <pc:chgData name="Emma Rojas" userId="c7773878-901d-446d-9d77-3e10564b3660" providerId="ADAL" clId="{4E939EF7-9474-4C10-AB59-D90221D80455}" dt="2026-01-22T16:45:24.184" v="73" actId="20577"/>
        <pc:sldMkLst>
          <pc:docMk/>
          <pc:sldMk cId="0" sldId="276"/>
        </pc:sldMkLst>
        <pc:spChg chg="mod">
          <ac:chgData name="Emma Rojas" userId="c7773878-901d-446d-9d77-3e10564b3660" providerId="ADAL" clId="{4E939EF7-9474-4C10-AB59-D90221D80455}" dt="2026-01-21T22:31:52.243" v="50" actId="313"/>
          <ac:spMkLst>
            <pc:docMk/>
            <pc:sldMk cId="0" sldId="276"/>
            <ac:spMk id="11" creationId="{00000000-0000-0000-0000-000000000000}"/>
          </ac:spMkLst>
        </pc:spChg>
        <pc:spChg chg="mod">
          <ac:chgData name="Emma Rojas" userId="c7773878-901d-446d-9d77-3e10564b3660" providerId="ADAL" clId="{4E939EF7-9474-4C10-AB59-D90221D80455}" dt="2026-01-21T22:33:35.369" v="58" actId="20577"/>
          <ac:spMkLst>
            <pc:docMk/>
            <pc:sldMk cId="0" sldId="276"/>
            <ac:spMk id="12" creationId="{00000000-0000-0000-0000-000000000000}"/>
          </ac:spMkLst>
        </pc:spChg>
        <pc:spChg chg="mod">
          <ac:chgData name="Emma Rojas" userId="c7773878-901d-446d-9d77-3e10564b3660" providerId="ADAL" clId="{4E939EF7-9474-4C10-AB59-D90221D80455}" dt="2026-01-21T22:32:09.422" v="57" actId="20577"/>
          <ac:spMkLst>
            <pc:docMk/>
            <pc:sldMk cId="0" sldId="276"/>
            <ac:spMk id="13" creationId="{00000000-0000-0000-0000-000000000000}"/>
          </ac:spMkLst>
        </pc:spChg>
        <pc:spChg chg="mod">
          <ac:chgData name="Emma Rojas" userId="c7773878-901d-446d-9d77-3e10564b3660" providerId="ADAL" clId="{4E939EF7-9474-4C10-AB59-D90221D80455}" dt="2026-01-22T16:45:20.969" v="72" actId="20577"/>
          <ac:spMkLst>
            <pc:docMk/>
            <pc:sldMk cId="0" sldId="276"/>
            <ac:spMk id="15" creationId="{00000000-0000-0000-0000-000000000000}"/>
          </ac:spMkLst>
        </pc:spChg>
        <pc:spChg chg="mod">
          <ac:chgData name="Emma Rojas" userId="c7773878-901d-446d-9d77-3e10564b3660" providerId="ADAL" clId="{4E939EF7-9474-4C10-AB59-D90221D80455}" dt="2026-01-22T16:45:24.184" v="73" actId="20577"/>
          <ac:spMkLst>
            <pc:docMk/>
            <pc:sldMk cId="0" sldId="276"/>
            <ac:spMk id="19" creationId="{1F0988A4-2A91-BD8F-9B09-1907D816229E}"/>
          </ac:spMkLst>
        </pc:spChg>
      </pc:sldChg>
      <pc:sldChg chg="modSp mod">
        <pc:chgData name="Emma Rojas" userId="c7773878-901d-446d-9d77-3e10564b3660" providerId="ADAL" clId="{4E939EF7-9474-4C10-AB59-D90221D80455}" dt="2026-01-21T22:28:10.221" v="28" actId="20577"/>
        <pc:sldMkLst>
          <pc:docMk/>
          <pc:sldMk cId="768782815" sldId="287"/>
        </pc:sldMkLst>
        <pc:spChg chg="mod">
          <ac:chgData name="Emma Rojas" userId="c7773878-901d-446d-9d77-3e10564b3660" providerId="ADAL" clId="{4E939EF7-9474-4C10-AB59-D90221D80455}" dt="2026-01-21T22:28:10.221" v="28" actId="20577"/>
          <ac:spMkLst>
            <pc:docMk/>
            <pc:sldMk cId="768782815" sldId="287"/>
            <ac:spMk id="52" creationId="{712F39AF-5CFE-AF80-9E75-F4635AD297A4}"/>
          </ac:spMkLst>
        </pc:spChg>
      </pc:sldChg>
      <pc:sldChg chg="modSp mod">
        <pc:chgData name="Emma Rojas" userId="c7773878-901d-446d-9d77-3e10564b3660" providerId="ADAL" clId="{4E939EF7-9474-4C10-AB59-D90221D80455}" dt="2026-01-22T16:13:28.167" v="71" actId="20577"/>
        <pc:sldMkLst>
          <pc:docMk/>
          <pc:sldMk cId="3209136847" sldId="290"/>
        </pc:sldMkLst>
        <pc:spChg chg="mod">
          <ac:chgData name="Emma Rojas" userId="c7773878-901d-446d-9d77-3e10564b3660" providerId="ADAL" clId="{4E939EF7-9474-4C10-AB59-D90221D80455}" dt="2026-01-22T16:13:28.167" v="71" actId="20577"/>
          <ac:spMkLst>
            <pc:docMk/>
            <pc:sldMk cId="3209136847" sldId="290"/>
            <ac:spMk id="13" creationId="{40C398E0-E8E9-1A82-AB02-F4726FD577D1}"/>
          </ac:spMkLst>
        </pc:spChg>
      </pc:sldChg>
    </pc:docChg>
  </pc:docChgLst>
  <pc:docChgLst>
    <pc:chgData name="Jenny Behrens" userId="6d0c6f6b-068f-4644-812a-2c650ae4e4d6" providerId="ADAL" clId="{12FC09DA-5369-49CE-BEAB-4D02DABA0408}"/>
    <pc:docChg chg="undo custSel modSld">
      <pc:chgData name="Jenny Behrens" userId="6d0c6f6b-068f-4644-812a-2c650ae4e4d6" providerId="ADAL" clId="{12FC09DA-5369-49CE-BEAB-4D02DABA0408}" dt="2026-02-03T17:29:40.861" v="671" actId="1076"/>
      <pc:docMkLst>
        <pc:docMk/>
      </pc:docMkLst>
      <pc:sldChg chg="modSp mod">
        <pc:chgData name="Jenny Behrens" userId="6d0c6f6b-068f-4644-812a-2c650ae4e4d6" providerId="ADAL" clId="{12FC09DA-5369-49CE-BEAB-4D02DABA0408}" dt="2026-01-22T15:39:38.933" v="530" actId="1076"/>
        <pc:sldMkLst>
          <pc:docMk/>
          <pc:sldMk cId="0" sldId="261"/>
        </pc:sldMkLst>
        <pc:grpChg chg="mod">
          <ac:chgData name="Jenny Behrens" userId="6d0c6f6b-068f-4644-812a-2c650ae4e4d6" providerId="ADAL" clId="{12FC09DA-5369-49CE-BEAB-4D02DABA0408}" dt="2026-01-22T15:39:38.933" v="530" actId="1076"/>
          <ac:grpSpMkLst>
            <pc:docMk/>
            <pc:sldMk cId="0" sldId="261"/>
            <ac:grpSpMk id="4" creationId="{00000000-0000-0000-0000-000000000000}"/>
          </ac:grpSpMkLst>
        </pc:grpChg>
      </pc:sldChg>
      <pc:sldChg chg="modNotesTx">
        <pc:chgData name="Jenny Behrens" userId="6d0c6f6b-068f-4644-812a-2c650ae4e4d6" providerId="ADAL" clId="{12FC09DA-5369-49CE-BEAB-4D02DABA0408}" dt="2026-01-22T16:00:01.887" v="637" actId="20577"/>
        <pc:sldMkLst>
          <pc:docMk/>
          <pc:sldMk cId="3565489430" sldId="274"/>
        </pc:sldMkLst>
      </pc:sldChg>
      <pc:sldChg chg="addSp delSp modSp mod modNotesTx">
        <pc:chgData name="Jenny Behrens" userId="6d0c6f6b-068f-4644-812a-2c650ae4e4d6" providerId="ADAL" clId="{12FC09DA-5369-49CE-BEAB-4D02DABA0408}" dt="2026-01-22T16:50:46.744" v="638" actId="571"/>
        <pc:sldMkLst>
          <pc:docMk/>
          <pc:sldMk cId="0" sldId="276"/>
        </pc:sldMkLst>
        <pc:spChg chg="mod">
          <ac:chgData name="Jenny Behrens" userId="6d0c6f6b-068f-4644-812a-2c650ae4e4d6" providerId="ADAL" clId="{12FC09DA-5369-49CE-BEAB-4D02DABA0408}" dt="2026-01-21T20:40:04.677" v="73" actId="20577"/>
          <ac:spMkLst>
            <pc:docMk/>
            <pc:sldMk cId="0" sldId="276"/>
            <ac:spMk id="10" creationId="{00000000-0000-0000-0000-000000000000}"/>
          </ac:spMkLst>
        </pc:spChg>
        <pc:spChg chg="mod">
          <ac:chgData name="Jenny Behrens" userId="6d0c6f6b-068f-4644-812a-2c650ae4e4d6" providerId="ADAL" clId="{12FC09DA-5369-49CE-BEAB-4D02DABA0408}" dt="2026-01-21T21:09:14.966" v="499" actId="20577"/>
          <ac:spMkLst>
            <pc:docMk/>
            <pc:sldMk cId="0" sldId="276"/>
            <ac:spMk id="11" creationId="{00000000-0000-0000-0000-000000000000}"/>
          </ac:spMkLst>
        </pc:spChg>
        <pc:spChg chg="mod">
          <ac:chgData name="Jenny Behrens" userId="6d0c6f6b-068f-4644-812a-2c650ae4e4d6" providerId="ADAL" clId="{12FC09DA-5369-49CE-BEAB-4D02DABA0408}" dt="2026-01-21T20:59:41.911" v="387" actId="1076"/>
          <ac:spMkLst>
            <pc:docMk/>
            <pc:sldMk cId="0" sldId="276"/>
            <ac:spMk id="12" creationId="{00000000-0000-0000-0000-000000000000}"/>
          </ac:spMkLst>
        </pc:spChg>
        <pc:spChg chg="mod">
          <ac:chgData name="Jenny Behrens" userId="6d0c6f6b-068f-4644-812a-2c650ae4e4d6" providerId="ADAL" clId="{12FC09DA-5369-49CE-BEAB-4D02DABA0408}" dt="2026-01-21T21:01:52.292" v="389"/>
          <ac:spMkLst>
            <pc:docMk/>
            <pc:sldMk cId="0" sldId="276"/>
            <ac:spMk id="13" creationId="{00000000-0000-0000-0000-000000000000}"/>
          </ac:spMkLst>
        </pc:spChg>
        <pc:spChg chg="mod">
          <ac:chgData name="Jenny Behrens" userId="6d0c6f6b-068f-4644-812a-2c650ae4e4d6" providerId="ADAL" clId="{12FC09DA-5369-49CE-BEAB-4D02DABA0408}" dt="2026-01-21T20:59:35.893" v="386" actId="1076"/>
          <ac:spMkLst>
            <pc:docMk/>
            <pc:sldMk cId="0" sldId="276"/>
            <ac:spMk id="14" creationId="{00000000-0000-0000-0000-000000000000}"/>
          </ac:spMkLst>
        </pc:spChg>
        <pc:spChg chg="mod">
          <ac:chgData name="Jenny Behrens" userId="6d0c6f6b-068f-4644-812a-2c650ae4e4d6" providerId="ADAL" clId="{12FC09DA-5369-49CE-BEAB-4D02DABA0408}" dt="2026-01-21T21:09:00.982" v="494" actId="20577"/>
          <ac:spMkLst>
            <pc:docMk/>
            <pc:sldMk cId="0" sldId="276"/>
            <ac:spMk id="15" creationId="{00000000-0000-0000-0000-000000000000}"/>
          </ac:spMkLst>
        </pc:spChg>
        <pc:spChg chg="mod">
          <ac:chgData name="Jenny Behrens" userId="6d0c6f6b-068f-4644-812a-2c650ae4e4d6" providerId="ADAL" clId="{12FC09DA-5369-49CE-BEAB-4D02DABA0408}" dt="2026-01-21T21:09:06.709" v="495" actId="1076"/>
          <ac:spMkLst>
            <pc:docMk/>
            <pc:sldMk cId="0" sldId="276"/>
            <ac:spMk id="17" creationId="{00000000-0000-0000-0000-000000000000}"/>
          </ac:spMkLst>
        </pc:spChg>
        <pc:picChg chg="add mod">
          <ac:chgData name="Jenny Behrens" userId="6d0c6f6b-068f-4644-812a-2c650ae4e4d6" providerId="ADAL" clId="{12FC09DA-5369-49CE-BEAB-4D02DABA0408}" dt="2026-01-21T21:09:21.516" v="500" actId="1076"/>
          <ac:picMkLst>
            <pc:docMk/>
            <pc:sldMk cId="0" sldId="276"/>
            <ac:picMk id="21" creationId="{E91FD509-4C41-ED8A-0EE9-406666D09D48}"/>
          </ac:picMkLst>
        </pc:picChg>
        <pc:picChg chg="add mod">
          <ac:chgData name="Jenny Behrens" userId="6d0c6f6b-068f-4644-812a-2c650ae4e4d6" providerId="ADAL" clId="{12FC09DA-5369-49CE-BEAB-4D02DABA0408}" dt="2026-01-22T16:50:46.744" v="638" actId="571"/>
          <ac:picMkLst>
            <pc:docMk/>
            <pc:sldMk cId="0" sldId="276"/>
            <ac:picMk id="22" creationId="{CB1328E0-D0ED-E56B-1FAB-3BB559885CDC}"/>
          </ac:picMkLst>
        </pc:picChg>
      </pc:sldChg>
      <pc:sldChg chg="addSp delSp modSp mod">
        <pc:chgData name="Jenny Behrens" userId="6d0c6f6b-068f-4644-812a-2c650ae4e4d6" providerId="ADAL" clId="{12FC09DA-5369-49CE-BEAB-4D02DABA0408}" dt="2026-02-03T17:29:40.861" v="671" actId="1076"/>
        <pc:sldMkLst>
          <pc:docMk/>
          <pc:sldMk cId="0" sldId="278"/>
        </pc:sldMkLst>
        <pc:spChg chg="mod">
          <ac:chgData name="Jenny Behrens" userId="6d0c6f6b-068f-4644-812a-2c650ae4e4d6" providerId="ADAL" clId="{12FC09DA-5369-49CE-BEAB-4D02DABA0408}" dt="2026-01-22T15:56:02.027" v="611" actId="207"/>
          <ac:spMkLst>
            <pc:docMk/>
            <pc:sldMk cId="0" sldId="278"/>
            <ac:spMk id="6" creationId="{81BDBC42-7180-115E-9E38-8E3F1EF9F17F}"/>
          </ac:spMkLst>
        </pc:spChg>
        <pc:spChg chg="mod">
          <ac:chgData name="Jenny Behrens" userId="6d0c6f6b-068f-4644-812a-2c650ae4e4d6" providerId="ADAL" clId="{12FC09DA-5369-49CE-BEAB-4D02DABA0408}" dt="2026-01-22T15:53:22.014" v="594" actId="1076"/>
          <ac:spMkLst>
            <pc:docMk/>
            <pc:sldMk cId="0" sldId="278"/>
            <ac:spMk id="7" creationId="{00000000-0000-0000-0000-000000000000}"/>
          </ac:spMkLst>
        </pc:spChg>
        <pc:spChg chg="mod">
          <ac:chgData name="Jenny Behrens" userId="6d0c6f6b-068f-4644-812a-2c650ae4e4d6" providerId="ADAL" clId="{12FC09DA-5369-49CE-BEAB-4D02DABA0408}" dt="2026-01-22T15:53:19.010" v="593" actId="1076"/>
          <ac:spMkLst>
            <pc:docMk/>
            <pc:sldMk cId="0" sldId="278"/>
            <ac:spMk id="8" creationId="{00000000-0000-0000-0000-000000000000}"/>
          </ac:spMkLst>
        </pc:spChg>
        <pc:spChg chg="mod">
          <ac:chgData name="Jenny Behrens" userId="6d0c6f6b-068f-4644-812a-2c650ae4e4d6" providerId="ADAL" clId="{12FC09DA-5369-49CE-BEAB-4D02DABA0408}" dt="2026-01-22T15:53:52.787" v="601" actId="1076"/>
          <ac:spMkLst>
            <pc:docMk/>
            <pc:sldMk cId="0" sldId="278"/>
            <ac:spMk id="14" creationId="{51B22330-46A9-8F34-A97B-C7E28192150D}"/>
          </ac:spMkLst>
        </pc:spChg>
        <pc:spChg chg="add mod">
          <ac:chgData name="Jenny Behrens" userId="6d0c6f6b-068f-4644-812a-2c650ae4e4d6" providerId="ADAL" clId="{12FC09DA-5369-49CE-BEAB-4D02DABA0408}" dt="2026-01-22T15:54:00.406" v="603" actId="1076"/>
          <ac:spMkLst>
            <pc:docMk/>
            <pc:sldMk cId="0" sldId="278"/>
            <ac:spMk id="18" creationId="{F9D9116B-34D7-A5E7-049F-2B49F25B12F3}"/>
          </ac:spMkLst>
        </pc:spChg>
        <pc:picChg chg="add mod">
          <ac:chgData name="Jenny Behrens" userId="6d0c6f6b-068f-4644-812a-2c650ae4e4d6" providerId="ADAL" clId="{12FC09DA-5369-49CE-BEAB-4D02DABA0408}" dt="2026-02-03T17:29:40.861" v="671" actId="1076"/>
          <ac:picMkLst>
            <pc:docMk/>
            <pc:sldMk cId="0" sldId="278"/>
            <ac:picMk id="16" creationId="{3CB9207B-D61C-7E1F-9264-2265E66B6A5A}"/>
          </ac:picMkLst>
        </pc:picChg>
        <pc:picChg chg="add mod">
          <ac:chgData name="Jenny Behrens" userId="6d0c6f6b-068f-4644-812a-2c650ae4e4d6" providerId="ADAL" clId="{12FC09DA-5369-49CE-BEAB-4D02DABA0408}" dt="2026-01-22T15:56:06.679" v="612" actId="1076"/>
          <ac:picMkLst>
            <pc:docMk/>
            <pc:sldMk cId="0" sldId="278"/>
            <ac:picMk id="20" creationId="{4B310170-3D14-60D5-5E6D-944FE5E82BDD}"/>
          </ac:picMkLst>
        </pc:picChg>
      </pc:sldChg>
      <pc:sldChg chg="modSp mod">
        <pc:chgData name="Jenny Behrens" userId="6d0c6f6b-068f-4644-812a-2c650ae4e4d6" providerId="ADAL" clId="{12FC09DA-5369-49CE-BEAB-4D02DABA0408}" dt="2026-01-30T16:16:08.136" v="669" actId="20577"/>
        <pc:sldMkLst>
          <pc:docMk/>
          <pc:sldMk cId="768782815" sldId="287"/>
        </pc:sldMkLst>
        <pc:spChg chg="mod">
          <ac:chgData name="Jenny Behrens" userId="6d0c6f6b-068f-4644-812a-2c650ae4e4d6" providerId="ADAL" clId="{12FC09DA-5369-49CE-BEAB-4D02DABA0408}" dt="2026-01-30T16:15:52.644" v="667" actId="20577"/>
          <ac:spMkLst>
            <pc:docMk/>
            <pc:sldMk cId="768782815" sldId="287"/>
            <ac:spMk id="44" creationId="{0F7EA103-A2CB-D017-B478-1725DED91F7A}"/>
          </ac:spMkLst>
        </pc:spChg>
        <pc:spChg chg="mod">
          <ac:chgData name="Jenny Behrens" userId="6d0c6f6b-068f-4644-812a-2c650ae4e4d6" providerId="ADAL" clId="{12FC09DA-5369-49CE-BEAB-4D02DABA0408}" dt="2026-01-30T16:16:08.136" v="669" actId="20577"/>
          <ac:spMkLst>
            <pc:docMk/>
            <pc:sldMk cId="768782815" sldId="287"/>
            <ac:spMk id="52" creationId="{712F39AF-5CFE-AF80-9E75-F4635AD297A4}"/>
          </ac:spMkLst>
        </pc:spChg>
      </pc:sldChg>
      <pc:sldChg chg="modSp mod">
        <pc:chgData name="Jenny Behrens" userId="6d0c6f6b-068f-4644-812a-2c650ae4e4d6" providerId="ADAL" clId="{12FC09DA-5369-49CE-BEAB-4D02DABA0408}" dt="2026-02-03T17:28:29.784" v="670" actId="113"/>
        <pc:sldMkLst>
          <pc:docMk/>
          <pc:sldMk cId="3209136847" sldId="290"/>
        </pc:sldMkLst>
        <pc:spChg chg="mod">
          <ac:chgData name="Jenny Behrens" userId="6d0c6f6b-068f-4644-812a-2c650ae4e4d6" providerId="ADAL" clId="{12FC09DA-5369-49CE-BEAB-4D02DABA0408}" dt="2026-02-03T17:28:29.784" v="670" actId="113"/>
          <ac:spMkLst>
            <pc:docMk/>
            <pc:sldMk cId="3209136847" sldId="290"/>
            <ac:spMk id="7" creationId="{1D17DDDA-103F-7455-87FB-6DF68CDE8BB8}"/>
          </ac:spMkLst>
        </pc:spChg>
        <pc:spChg chg="mod">
          <ac:chgData name="Jenny Behrens" userId="6d0c6f6b-068f-4644-812a-2c650ae4e4d6" providerId="ADAL" clId="{12FC09DA-5369-49CE-BEAB-4D02DABA0408}" dt="2026-01-22T15:42:02.114" v="543" actId="20577"/>
          <ac:spMkLst>
            <pc:docMk/>
            <pc:sldMk cId="3209136847" sldId="290"/>
            <ac:spMk id="13" creationId="{40C398E0-E8E9-1A82-AB02-F4726FD577D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360D4-1468-4951-91CA-2B91B0596F0F}" type="datetimeFigureOut"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45007-2F02-4852-9482-C608AF0D7D5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0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Depends on the language (Spanish/German)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4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18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WITHOUT early bird special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74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STEP: remove section from Puerto Rico (domestic location)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58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LEADERS:</a:t>
            </a:r>
          </a:p>
          <a:p>
            <a:pPr algn="l" hangingPunct="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Please insert your Custom </a:t>
            </a:r>
            <a:r>
              <a:rPr lang="en-US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Program Link</a:t>
            </a:r>
            <a:endParaRPr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Page QR code your Program Manager emailed you </a:t>
            </a:r>
          </a:p>
          <a:p>
            <a:pPr algn="l" hangingPunct="0">
              <a:lnSpc>
                <a:spcPct val="100000"/>
              </a:lnSpc>
            </a:pPr>
            <a:endParaRPr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endParaRPr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28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13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6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8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4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7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5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4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3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0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6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hyperlink" Target="https://xperitas.org/sites/default/files/2023-02/ar_highlights.mp4%20%281080p%29.mp4" TargetMode="External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47.png"/><Relationship Id="rId4" Type="http://schemas.openxmlformats.org/officeDocument/2006/relationships/image" Target="../media/image19.svg"/><Relationship Id="rId9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hyperlink" Target="https://xperitas.org/sites/default/files/2023-05/RAA-Flyer_0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xperitas.org/resources/medical-insurance" TargetMode="External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3.jpeg"/><Relationship Id="rId4" Type="http://schemas.openxmlformats.org/officeDocument/2006/relationships/image" Target="../media/image49.png"/><Relationship Id="rId9" Type="http://schemas.openxmlformats.org/officeDocument/2006/relationships/hyperlink" Target="https://mytravel.state.gov/s/step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.png"/><Relationship Id="rId7" Type="http://schemas.openxmlformats.org/officeDocument/2006/relationships/image" Target="../media/image58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7.jpeg"/><Relationship Id="rId5" Type="http://schemas.openxmlformats.org/officeDocument/2006/relationships/image" Target="../media/image12.svg"/><Relationship Id="rId10" Type="http://schemas.openxmlformats.org/officeDocument/2006/relationships/image" Target="../media/image16.jpe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hyperlink" Target="https://xperitas.org/sites/default/files/2023-03/MKG_xperitas_1min%281080p%29.mp4" TargetMode="External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7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40.jpeg"/><Relationship Id="rId5" Type="http://schemas.openxmlformats.org/officeDocument/2006/relationships/image" Target="../media/image29.png"/><Relationship Id="rId10" Type="http://schemas.openxmlformats.org/officeDocument/2006/relationships/image" Target="../media/image39.jpeg"/><Relationship Id="rId4" Type="http://schemas.openxmlformats.org/officeDocument/2006/relationships/image" Target="../media/image28.pn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6.svg"/><Relationship Id="rId7" Type="http://schemas.openxmlformats.org/officeDocument/2006/relationships/image" Target="../media/image4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3289228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7284242" y="4754880"/>
            <a:ext cx="2721276" cy="1998231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25720" y="2410196"/>
            <a:ext cx="3650536" cy="57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6"/>
              </a:lnSpc>
            </a:pPr>
            <a:r>
              <a:rPr lang="en-US" sz="3504" spc="631">
                <a:solidFill>
                  <a:srgbClr val="000000"/>
                </a:solidFill>
                <a:latin typeface="Arial"/>
              </a:rPr>
              <a:t>LET’S GO 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312DD-DEB7-CF52-8F8C-174DF8671CA9}"/>
              </a:ext>
            </a:extLst>
          </p:cNvPr>
          <p:cNvSpPr txBox="1"/>
          <p:nvPr/>
        </p:nvSpPr>
        <p:spPr>
          <a:xfrm>
            <a:off x="6643750" y="2983751"/>
            <a:ext cx="5334561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7200">
                <a:latin typeface="Arial"/>
                <a:cs typeface="Arial"/>
              </a:rPr>
              <a:t>Argentina</a:t>
            </a:r>
            <a:r>
              <a:rPr lang="en-US" sz="8800">
                <a:latin typeface="Arial"/>
                <a:cs typeface="Arial"/>
              </a:rPr>
              <a:t>!</a:t>
            </a:r>
          </a:p>
        </p:txBody>
      </p:sp>
      <p:pic>
        <p:nvPicPr>
          <p:cNvPr id="12" name="Picture 11" descr="Boats on the water next to buildings">
            <a:extLst>
              <a:ext uri="{FF2B5EF4-FFF2-40B4-BE49-F238E27FC236}">
                <a16:creationId xmlns:a16="http://schemas.microsoft.com/office/drawing/2014/main" id="{A51318E8-0110-198C-C520-AF25F1EEA2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3"/>
          <a:stretch/>
        </p:blipFill>
        <p:spPr>
          <a:xfrm>
            <a:off x="19472" y="0"/>
            <a:ext cx="6539511" cy="689984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9A29CD-78D5-C593-FDB0-6C5FD54F628C}"/>
              </a:ext>
            </a:extLst>
          </p:cNvPr>
          <p:cNvCxnSpPr>
            <a:cxnSpLocks/>
          </p:cNvCxnSpPr>
          <p:nvPr/>
        </p:nvCxnSpPr>
        <p:spPr>
          <a:xfrm>
            <a:off x="6954057" y="4700336"/>
            <a:ext cx="36505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 descr="A blue and orange text on a black background">
            <a:extLst>
              <a:ext uri="{FF2B5EF4-FFF2-40B4-BE49-F238E27FC236}">
                <a16:creationId xmlns:a16="http://schemas.microsoft.com/office/drawing/2014/main" id="{CBFBD935-58B5-4D17-15E6-457D2115F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1148080"/>
            <a:ext cx="3698240" cy="1127760"/>
          </a:xfrm>
          <a:prstGeom prst="rect">
            <a:avLst/>
          </a:prstGeom>
        </p:spPr>
      </p:pic>
      <p:pic>
        <p:nvPicPr>
          <p:cNvPr id="4" name="Lucho Renolfi">
            <a:extLst>
              <a:ext uri="{FF2B5EF4-FFF2-40B4-BE49-F238E27FC236}">
                <a16:creationId xmlns:a16="http://schemas.microsoft.com/office/drawing/2014/main" id="{79BE0F1B-462B-A892-F7E5-89CD1E650FFC}"/>
              </a:ext>
            </a:extLst>
          </p:cNvPr>
          <p:cNvPicPr/>
          <p:nvPr/>
        </p:nvPicPr>
        <p:blipFill rotWithShape="1">
          <a:blip r:embed="rId5"/>
          <a:srcRect l="18313" r="18313"/>
          <a:stretch/>
        </p:blipFill>
        <p:spPr>
          <a:xfrm>
            <a:off x="0" y="0"/>
            <a:ext cx="6558983" cy="68998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10D90D-55BA-C460-9499-DC1A349DCC5F}"/>
              </a:ext>
            </a:extLst>
          </p:cNvPr>
          <p:cNvSpPr/>
          <p:nvPr/>
        </p:nvSpPr>
        <p:spPr>
          <a:xfrm>
            <a:off x="4985125" y="3765352"/>
            <a:ext cx="4141611" cy="533400"/>
          </a:xfrm>
          <a:prstGeom prst="rect">
            <a:avLst/>
          </a:prstGeom>
        </p:spPr>
        <p:txBody>
          <a:bodyPr spcFirstLastPara="0" lIns="95250" tIns="9525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sz="2250">
                <a:solidFill>
                  <a:srgbClr val="717274"/>
                </a:solidFill>
                <a:latin typeface="Lato"/>
                <a:ea typeface="+mn-ea"/>
                <a:cs typeface="Lato"/>
              </a:rPr>
              <a:t>Insert </a:t>
            </a:r>
            <a:r>
              <a:rPr lang="en-US" sz="2250">
                <a:latin typeface="Lato"/>
                <a:cs typeface="Lato"/>
                <a:hlinkClick r:id="rId11"/>
              </a:rPr>
              <a:t>Argentina</a:t>
            </a:r>
            <a:r>
              <a:rPr lang="en-US" sz="2250">
                <a:solidFill>
                  <a:srgbClr val="FF0000"/>
                </a:solidFill>
                <a:latin typeface="Lato"/>
                <a:cs typeface="Lato"/>
              </a:rPr>
              <a:t> </a:t>
            </a:r>
            <a:r>
              <a:rPr lang="en-US" sz="2250">
                <a:solidFill>
                  <a:srgbClr val="717274"/>
                </a:solidFill>
                <a:latin typeface="Lato"/>
                <a:cs typeface="Lato"/>
              </a:rPr>
              <a:t>video</a:t>
            </a:r>
            <a:endParaRPr lang="en-US" sz="2250">
              <a:solidFill>
                <a:srgbClr val="717274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397419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8">
            <a:extLst>
              <a:ext uri="{FF2B5EF4-FFF2-40B4-BE49-F238E27FC236}">
                <a16:creationId xmlns:a16="http://schemas.microsoft.com/office/drawing/2014/main" id="{5999F02C-22FE-74C8-BB44-83ED9E1C95C7}"/>
              </a:ext>
            </a:extLst>
          </p:cNvPr>
          <p:cNvSpPr/>
          <p:nvPr/>
        </p:nvSpPr>
        <p:spPr>
          <a:xfrm>
            <a:off x="-6584" y="-19104"/>
            <a:ext cx="1261410" cy="6877104"/>
          </a:xfrm>
          <a:prstGeom prst="rect">
            <a:avLst/>
          </a:prstGeom>
          <a:solidFill>
            <a:srgbClr val="00B0B9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6EBA55A5-9364-E537-22BF-2DCB3107CFC7}"/>
              </a:ext>
            </a:extLst>
          </p:cNvPr>
          <p:cNvSpPr/>
          <p:nvPr/>
        </p:nvSpPr>
        <p:spPr>
          <a:xfrm rot="16200000">
            <a:off x="-1605948" y="3989397"/>
            <a:ext cx="4334454" cy="1415850"/>
          </a:xfrm>
          <a:custGeom>
            <a:avLst/>
            <a:gdLst/>
            <a:ahLst/>
            <a:cxnLst/>
            <a:rect l="l" t="t" r="r" b="b"/>
            <a:pathLst>
              <a:path w="8783923" h="8783923">
                <a:moveTo>
                  <a:pt x="0" y="0"/>
                </a:moveTo>
                <a:lnTo>
                  <a:pt x="8783923" y="0"/>
                </a:lnTo>
                <a:lnTo>
                  <a:pt x="8783923" y="8783923"/>
                </a:lnTo>
                <a:lnTo>
                  <a:pt x="0" y="8783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BB821-B3E9-72AD-9798-5DE8B16CD3F4}"/>
              </a:ext>
            </a:extLst>
          </p:cNvPr>
          <p:cNvSpPr txBox="1"/>
          <p:nvPr/>
        </p:nvSpPr>
        <p:spPr>
          <a:xfrm>
            <a:off x="1499203" y="170653"/>
            <a:ext cx="10322315" cy="32555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"Having our child experience another culture and have his eyes opened to the world outside of his hometown was life-changing. Watching him gain confidence through this experience where he needed to challenge himself and be independent was a joy."</a:t>
            </a:r>
            <a:r>
              <a:rPr lang="en-US" sz="3200" i="1" dirty="0">
                <a:latin typeface="Arial"/>
                <a:cs typeface="Times New Roman"/>
              </a:rPr>
              <a:t> </a:t>
            </a:r>
            <a:endParaRPr lang="en-US" sz="3200" i="1">
              <a:latin typeface="Arial"/>
              <a:ea typeface="Calibri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German Immersion student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21409133-F0D0-765C-9B36-7D9B40802A55}"/>
              </a:ext>
            </a:extLst>
          </p:cNvPr>
          <p:cNvSpPr txBox="1"/>
          <p:nvPr/>
        </p:nvSpPr>
        <p:spPr>
          <a:xfrm>
            <a:off x="1633183" y="3928977"/>
            <a:ext cx="10065818" cy="251684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"His increase in love for the Spanish language as well as foreign cultures. This trip fueled his desire to travel and experience more of our world." </a:t>
            </a:r>
            <a:endParaRPr lang="en-US" sz="2800" i="1">
              <a:latin typeface="Arial"/>
              <a:ea typeface="Calibri" panose="020F0502020204030204"/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Spanish Immersion student to Costa Rica</a:t>
            </a:r>
            <a:endParaRPr lang="en-US" sz="2400">
              <a:latin typeface="Arial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2B5C10-A9C6-608F-CF66-D176048F578D}"/>
              </a:ext>
            </a:extLst>
          </p:cNvPr>
          <p:cNvSpPr/>
          <p:nvPr/>
        </p:nvSpPr>
        <p:spPr>
          <a:xfrm flipV="1">
            <a:off x="2544791" y="3766867"/>
            <a:ext cx="8238227" cy="38157"/>
          </a:xfrm>
          <a:prstGeom prst="rect">
            <a:avLst/>
          </a:prstGeom>
          <a:solidFill>
            <a:srgbClr val="00B0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9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-14111"/>
            <a:ext cx="11175249" cy="1181806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09023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Body text copy">
            <a:extLst>
              <a:ext uri="{FF2B5EF4-FFF2-40B4-BE49-F238E27FC236}">
                <a16:creationId xmlns:a16="http://schemas.microsoft.com/office/drawing/2014/main" id="{D914407F-443D-A276-D5F4-9C38C1DEA86A}"/>
              </a:ext>
            </a:extLst>
          </p:cNvPr>
          <p:cNvSpPr/>
          <p:nvPr/>
        </p:nvSpPr>
        <p:spPr>
          <a:xfrm>
            <a:off x="1442510" y="274037"/>
            <a:ext cx="3634330" cy="801467"/>
          </a:xfrm>
          <a:prstGeom prst="rect">
            <a:avLst/>
          </a:prstGeom>
        </p:spPr>
        <p:txBody>
          <a:bodyPr spcFirstLastPara="0" lIns="95250" tIns="47625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Finances</a:t>
            </a:r>
          </a:p>
        </p:txBody>
      </p:sp>
      <p:sp>
        <p:nvSpPr>
          <p:cNvPr id="36" name="Freeform 24">
            <a:extLst>
              <a:ext uri="{FF2B5EF4-FFF2-40B4-BE49-F238E27FC236}">
                <a16:creationId xmlns:a16="http://schemas.microsoft.com/office/drawing/2014/main" id="{6AD849AC-2A50-96A6-F099-6DEC4863A410}"/>
              </a:ext>
            </a:extLst>
          </p:cNvPr>
          <p:cNvSpPr/>
          <p:nvPr/>
        </p:nvSpPr>
        <p:spPr>
          <a:xfrm>
            <a:off x="1366217" y="185557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8" name="Body text copy">
            <a:extLst>
              <a:ext uri="{FF2B5EF4-FFF2-40B4-BE49-F238E27FC236}">
                <a16:creationId xmlns:a16="http://schemas.microsoft.com/office/drawing/2014/main" id="{7D0484ED-44EC-CE0F-FBBC-B970A790FDC9}"/>
              </a:ext>
            </a:extLst>
          </p:cNvPr>
          <p:cNvSpPr/>
          <p:nvPr/>
        </p:nvSpPr>
        <p:spPr>
          <a:xfrm>
            <a:off x="7736067" y="1999544"/>
            <a:ext cx="4095750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Fundraising Ideas</a:t>
            </a:r>
          </a:p>
        </p:txBody>
      </p:sp>
      <p:sp>
        <p:nvSpPr>
          <p:cNvPr id="42" name="Body text copy">
            <a:extLst>
              <a:ext uri="{FF2B5EF4-FFF2-40B4-BE49-F238E27FC236}">
                <a16:creationId xmlns:a16="http://schemas.microsoft.com/office/drawing/2014/main" id="{B81F9C77-ADCB-A300-9779-35AEB4DE73CD}"/>
              </a:ext>
            </a:extLst>
          </p:cNvPr>
          <p:cNvSpPr/>
          <p:nvPr/>
        </p:nvSpPr>
        <p:spPr>
          <a:xfrm>
            <a:off x="1957664" y="4066694"/>
            <a:ext cx="3292475" cy="391585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lang="en-US" sz="2400" b="1" dirty="0">
                <a:latin typeface="Arial"/>
                <a:cs typeface="Arial"/>
              </a:rPr>
              <a:t>Other Opportunities</a:t>
            </a:r>
          </a:p>
        </p:txBody>
      </p:sp>
      <p:sp>
        <p:nvSpPr>
          <p:cNvPr id="50" name="Freeform 24">
            <a:extLst>
              <a:ext uri="{FF2B5EF4-FFF2-40B4-BE49-F238E27FC236}">
                <a16:creationId xmlns:a16="http://schemas.microsoft.com/office/drawing/2014/main" id="{00D8E0F1-77EC-611B-1B94-E9B713755121}"/>
              </a:ext>
            </a:extLst>
          </p:cNvPr>
          <p:cNvSpPr/>
          <p:nvPr/>
        </p:nvSpPr>
        <p:spPr>
          <a:xfrm>
            <a:off x="7136541" y="185138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2" name="Body text copy">
            <a:extLst>
              <a:ext uri="{FF2B5EF4-FFF2-40B4-BE49-F238E27FC236}">
                <a16:creationId xmlns:a16="http://schemas.microsoft.com/office/drawing/2014/main" id="{712F39AF-5CFE-AF80-9E75-F4635AD297A4}"/>
              </a:ext>
            </a:extLst>
          </p:cNvPr>
          <p:cNvSpPr/>
          <p:nvPr/>
        </p:nvSpPr>
        <p:spPr>
          <a:xfrm>
            <a:off x="1658780" y="4574427"/>
            <a:ext cx="5464654" cy="1217513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Early Bird Discount: Enroll before June 15 to receive a $200 discount.</a:t>
            </a:r>
            <a:endParaRPr lang="en-US" sz="2000" dirty="0">
              <a:latin typeface="Arial"/>
              <a:cs typeface="Arial"/>
            </a:endParaRPr>
          </a:p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Photo Contest(s)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Arial"/>
                <a:cs typeface="Arial"/>
              </a:rPr>
              <a:t>National Spanish Exam </a:t>
            </a:r>
            <a:r>
              <a:rPr lang="en-US" sz="2000" dirty="0">
                <a:latin typeface="Arial"/>
                <a:cs typeface="Arial"/>
              </a:rPr>
              <a:t>Discount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Writing Scholarship</a:t>
            </a:r>
          </a:p>
        </p:txBody>
      </p:sp>
      <p:sp>
        <p:nvSpPr>
          <p:cNvPr id="54" name="Body text copy">
            <a:extLst>
              <a:ext uri="{FF2B5EF4-FFF2-40B4-BE49-F238E27FC236}">
                <a16:creationId xmlns:a16="http://schemas.microsoft.com/office/drawing/2014/main" id="{A3591CD2-6DC4-82CF-A281-35784A36012F}"/>
              </a:ext>
            </a:extLst>
          </p:cNvPr>
          <p:cNvSpPr/>
          <p:nvPr/>
        </p:nvSpPr>
        <p:spPr>
          <a:xfrm>
            <a:off x="1486743" y="2517555"/>
            <a:ext cx="5044611" cy="99656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Household income of $60,000 or less</a:t>
            </a:r>
            <a:endParaRPr lang="en-US" dirty="0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Provides up to 60% of program price</a:t>
            </a:r>
            <a:endParaRPr lang="en-US" sz="2000" dirty="0">
              <a:latin typeface="Arial"/>
              <a:cs typeface="Arial"/>
            </a:endParaRP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Calibri"/>
                <a:cs typeface="Calibri"/>
              </a:rPr>
              <a:t>Deadline: October 15</a:t>
            </a:r>
          </a:p>
        </p:txBody>
      </p:sp>
      <p:sp>
        <p:nvSpPr>
          <p:cNvPr id="56" name="Body text copy">
            <a:extLst>
              <a:ext uri="{FF2B5EF4-FFF2-40B4-BE49-F238E27FC236}">
                <a16:creationId xmlns:a16="http://schemas.microsoft.com/office/drawing/2014/main" id="{A4FF2AD2-9077-AFCB-7D7B-4395595D32D7}"/>
              </a:ext>
            </a:extLst>
          </p:cNvPr>
          <p:cNvSpPr/>
          <p:nvPr/>
        </p:nvSpPr>
        <p:spPr>
          <a:xfrm>
            <a:off x="1956720" y="1944792"/>
            <a:ext cx="3277305" cy="532694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Financial Aid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reeform 24">
            <a:extLst>
              <a:ext uri="{FF2B5EF4-FFF2-40B4-BE49-F238E27FC236}">
                <a16:creationId xmlns:a16="http://schemas.microsoft.com/office/drawing/2014/main" id="{3C5A0F61-2AFF-0764-CADD-C6556CDFB83C}"/>
              </a:ext>
            </a:extLst>
          </p:cNvPr>
          <p:cNvSpPr/>
          <p:nvPr/>
        </p:nvSpPr>
        <p:spPr>
          <a:xfrm>
            <a:off x="1366278" y="3948460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11" name="Picture 10" descr="A screenshot of a qr code&#10;&#10;AI-generated content may be incorrect.">
            <a:extLst>
              <a:ext uri="{FF2B5EF4-FFF2-40B4-BE49-F238E27FC236}">
                <a16:creationId xmlns:a16="http://schemas.microsoft.com/office/drawing/2014/main" id="{03D021D1-7A2D-F764-C43F-C4480578D3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6779" y="4064000"/>
            <a:ext cx="2032904" cy="2520461"/>
          </a:xfrm>
          <a:prstGeom prst="rect">
            <a:avLst/>
          </a:prstGeom>
        </p:spPr>
      </p:pic>
      <p:sp>
        <p:nvSpPr>
          <p:cNvPr id="12" name="Body text copy">
            <a:extLst>
              <a:ext uri="{FF2B5EF4-FFF2-40B4-BE49-F238E27FC236}">
                <a16:creationId xmlns:a16="http://schemas.microsoft.com/office/drawing/2014/main" id="{0F7EA103-A2CB-D017-B478-1725DED91F7A}"/>
              </a:ext>
            </a:extLst>
          </p:cNvPr>
          <p:cNvSpPr/>
          <p:nvPr/>
        </p:nvSpPr>
        <p:spPr>
          <a:xfrm>
            <a:off x="7338339" y="2480931"/>
            <a:ext cx="4097826" cy="104049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Arial"/>
                <a:cs typeface="Arial"/>
              </a:rPr>
              <a:t>My Contribution Page</a:t>
            </a:r>
            <a:endParaRPr lang="en-US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Hosting fundraising events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Arial"/>
                <a:cs typeface="Arial"/>
              </a:rPr>
              <a:t>Xperitas</a:t>
            </a:r>
            <a:r>
              <a:rPr lang="en-US" sz="2000" dirty="0">
                <a:latin typeface="Arial"/>
                <a:cs typeface="Arial"/>
              </a:rPr>
              <a:t> Coffee Fundraiser </a:t>
            </a:r>
            <a:r>
              <a:rPr lang="en-US" sz="2000">
                <a:latin typeface="Arial"/>
                <a:cs typeface="Arial"/>
              </a:rPr>
              <a:t>(Info below)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878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10" name="TextBox 10"/>
          <p:cNvSpPr txBox="1"/>
          <p:nvPr/>
        </p:nvSpPr>
        <p:spPr>
          <a:xfrm>
            <a:off x="8554942" y="3173159"/>
            <a:ext cx="484585" cy="103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endParaRPr lang="en-US" sz="6100">
              <a:solidFill>
                <a:srgbClr val="E07E3C"/>
              </a:solidFill>
              <a:latin typeface="Canva Sans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288728" y="666367"/>
            <a:ext cx="3109910" cy="1723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300" b="1">
                <a:solidFill>
                  <a:schemeClr val="bg1"/>
                </a:solidFill>
                <a:latin typeface="Arial Bold"/>
                <a:cs typeface="Arial Bold"/>
              </a:rPr>
              <a:t>Program</a:t>
            </a:r>
            <a:endParaRPr lang="en-US" sz="5300" b="1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5300" b="1">
                <a:solidFill>
                  <a:schemeClr val="bg1"/>
                </a:solidFill>
                <a:latin typeface="Arial Bold"/>
                <a:cs typeface="Arial Bold"/>
              </a:rPr>
              <a:t>Pricing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602770" y="666367"/>
            <a:ext cx="5741983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$XXXX</a:t>
            </a:r>
            <a:r>
              <a:rPr lang="en-US" sz="4000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 per student,</a:t>
            </a:r>
            <a:endParaRPr lang="en-US" sz="4000" dirty="0">
              <a:solidFill>
                <a:schemeClr val="accent1"/>
              </a:solidFill>
              <a:ea typeface="Calibri"/>
              <a:cs typeface="Calibri"/>
            </a:endParaRPr>
          </a:p>
          <a:p>
            <a:r>
              <a:rPr lang="en-US" sz="3200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Plus cost of international flights* </a:t>
            </a:r>
            <a:endParaRPr lang="en-US" sz="3200" dirty="0">
              <a:solidFill>
                <a:schemeClr val="accent1"/>
              </a:solidFill>
            </a:endParaRPr>
          </a:p>
          <a:p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r>
              <a:rPr lang="en-US" sz="14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*(</a:t>
            </a:r>
            <a:r>
              <a:rPr lang="en-US" sz="1400" dirty="0"/>
              <a:t>Insert departure city + estimated </a:t>
            </a:r>
            <a:r>
              <a:rPr lang="en-US" sz="1400"/>
              <a:t>air cost</a:t>
            </a:r>
            <a:r>
              <a:rPr lang="en-US" sz="1400" dirty="0"/>
              <a:t> provided by PM)</a:t>
            </a:r>
            <a:endParaRPr lang="en-US" sz="1400" dirty="0">
              <a:highlight>
                <a:srgbClr val="FFFF00"/>
              </a:highlight>
              <a:ea typeface="Calibri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26960" y="3805012"/>
            <a:ext cx="303220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Round-Trip Airfare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3658361" y="3801367"/>
            <a:ext cx="263490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Accommodations per itinerary</a:t>
            </a:r>
          </a:p>
          <a:p>
            <a:pPr algn="ctr"/>
            <a:endParaRPr lang="en-US" sz="240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6308154" y="3803762"/>
            <a:ext cx="264340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Meals &amp; Activities Per Itinerary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8795419" y="3800670"/>
            <a:ext cx="264992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In-Country Transportation Per Itinerary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728315" y="5482820"/>
            <a:ext cx="264570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Family Stay Experience</a:t>
            </a:r>
            <a:r>
              <a:rPr lang="en-US" sz="2400">
                <a:ea typeface="+mn-lt"/>
                <a:cs typeface="+mn-lt"/>
              </a:rPr>
              <a:t>®</a:t>
            </a: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6D57F7-8392-5593-F96F-C8CD06E3D629}"/>
              </a:ext>
            </a:extLst>
          </p:cNvPr>
          <p:cNvSpPr txBox="1"/>
          <p:nvPr/>
        </p:nvSpPr>
        <p:spPr>
          <a:xfrm>
            <a:off x="955040" y="6532880"/>
            <a:ext cx="438912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>
                <a:ea typeface="Calibri"/>
                <a:cs typeface="Calibri"/>
                <a:hlinkClick r:id="rId4"/>
              </a:rPr>
              <a:t>View our Rest Assured Advantages</a:t>
            </a:r>
            <a:endParaRPr lang="en-US" sz="1600"/>
          </a:p>
        </p:txBody>
      </p:sp>
      <p:sp>
        <p:nvSpPr>
          <p:cNvPr id="47" name="Freeform 24">
            <a:extLst>
              <a:ext uri="{FF2B5EF4-FFF2-40B4-BE49-F238E27FC236}">
                <a16:creationId xmlns:a16="http://schemas.microsoft.com/office/drawing/2014/main" id="{875A51F2-B332-C495-F5AD-7A1123D9FBF4}"/>
              </a:ext>
            </a:extLst>
          </p:cNvPr>
          <p:cNvSpPr/>
          <p:nvPr/>
        </p:nvSpPr>
        <p:spPr>
          <a:xfrm>
            <a:off x="1849535" y="3153808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9" name="Freeform 24">
            <a:extLst>
              <a:ext uri="{FF2B5EF4-FFF2-40B4-BE49-F238E27FC236}">
                <a16:creationId xmlns:a16="http://schemas.microsoft.com/office/drawing/2014/main" id="{86CB0BD8-5674-89F1-9E91-9094A5C68AA5}"/>
              </a:ext>
            </a:extLst>
          </p:cNvPr>
          <p:cNvSpPr/>
          <p:nvPr/>
        </p:nvSpPr>
        <p:spPr>
          <a:xfrm>
            <a:off x="4439273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1" name="Freeform 24">
            <a:extLst>
              <a:ext uri="{FF2B5EF4-FFF2-40B4-BE49-F238E27FC236}">
                <a16:creationId xmlns:a16="http://schemas.microsoft.com/office/drawing/2014/main" id="{EBD72144-ECE3-4B2E-29A9-35F330E2110D}"/>
              </a:ext>
            </a:extLst>
          </p:cNvPr>
          <p:cNvSpPr/>
          <p:nvPr/>
        </p:nvSpPr>
        <p:spPr>
          <a:xfrm>
            <a:off x="7339010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3" name="Freeform 24">
            <a:extLst>
              <a:ext uri="{FF2B5EF4-FFF2-40B4-BE49-F238E27FC236}">
                <a16:creationId xmlns:a16="http://schemas.microsoft.com/office/drawing/2014/main" id="{B4A4FFF4-BB2A-6F42-0730-13F86AB21329}"/>
              </a:ext>
            </a:extLst>
          </p:cNvPr>
          <p:cNvSpPr/>
          <p:nvPr/>
        </p:nvSpPr>
        <p:spPr>
          <a:xfrm>
            <a:off x="9824832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5" name="Freeform 24">
            <a:extLst>
              <a:ext uri="{FF2B5EF4-FFF2-40B4-BE49-F238E27FC236}">
                <a16:creationId xmlns:a16="http://schemas.microsoft.com/office/drawing/2014/main" id="{38CEBD45-ACC5-E443-FAFD-93DDE598D312}"/>
              </a:ext>
            </a:extLst>
          </p:cNvPr>
          <p:cNvSpPr/>
          <p:nvPr/>
        </p:nvSpPr>
        <p:spPr>
          <a:xfrm>
            <a:off x="1753087" y="4861271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24">
            <a:extLst>
              <a:ext uri="{FF2B5EF4-FFF2-40B4-BE49-F238E27FC236}">
                <a16:creationId xmlns:a16="http://schemas.microsoft.com/office/drawing/2014/main" id="{DD03A71F-1147-31EB-EAE1-FDA0BA76AD65}"/>
              </a:ext>
            </a:extLst>
          </p:cNvPr>
          <p:cNvSpPr/>
          <p:nvPr/>
        </p:nvSpPr>
        <p:spPr>
          <a:xfrm>
            <a:off x="7333174" y="4864714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282D7-1A8C-A302-33D0-4064E0DA8A3A}"/>
              </a:ext>
            </a:extLst>
          </p:cNvPr>
          <p:cNvSpPr txBox="1"/>
          <p:nvPr/>
        </p:nvSpPr>
        <p:spPr>
          <a:xfrm>
            <a:off x="5875409" y="5482821"/>
            <a:ext cx="352272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Medical Insurance</a:t>
            </a:r>
            <a:endParaRPr lang="en-US"/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C98637B5-0614-D98D-1F7E-FC584475FB74}"/>
              </a:ext>
            </a:extLst>
          </p:cNvPr>
          <p:cNvSpPr/>
          <p:nvPr/>
        </p:nvSpPr>
        <p:spPr>
          <a:xfrm>
            <a:off x="4434782" y="4861272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DE5DAC-0449-B5B2-CF18-5F4993CA33FD}"/>
              </a:ext>
            </a:extLst>
          </p:cNvPr>
          <p:cNvSpPr txBox="1"/>
          <p:nvPr/>
        </p:nvSpPr>
        <p:spPr>
          <a:xfrm>
            <a:off x="3704426" y="5482820"/>
            <a:ext cx="205623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24/7 Support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2400">
                <a:latin typeface="Arial"/>
                <a:cs typeface="Arial"/>
              </a:rPr>
              <a:t>While abroad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17DDDA-103F-7455-87FB-6DF68CDE8BB8}"/>
              </a:ext>
            </a:extLst>
          </p:cNvPr>
          <p:cNvSpPr txBox="1"/>
          <p:nvPr/>
        </p:nvSpPr>
        <p:spPr>
          <a:xfrm>
            <a:off x="460963" y="4228630"/>
            <a:ext cx="325496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aseline="0" dirty="0">
                <a:latin typeface="Calibri"/>
                <a:ea typeface="Segoe UI"/>
                <a:cs typeface="Segoe UI"/>
              </a:rPr>
              <a:t>*Travelers </a:t>
            </a:r>
            <a:r>
              <a:rPr lang="en-US" sz="1200" b="1" dirty="0">
                <a:latin typeface="Calibri"/>
                <a:ea typeface="Segoe UI"/>
                <a:cs typeface="Segoe UI"/>
              </a:rPr>
              <a:t>should not </a:t>
            </a:r>
            <a:r>
              <a:rPr lang="en-US" sz="1200" dirty="0">
                <a:latin typeface="Calibri"/>
                <a:ea typeface="Segoe UI"/>
                <a:cs typeface="Segoe UI"/>
              </a:rPr>
              <a:t>a</a:t>
            </a:r>
            <a:r>
              <a:rPr lang="en-US" sz="1200" baseline="0" dirty="0">
                <a:latin typeface="Calibri"/>
                <a:ea typeface="Segoe UI"/>
                <a:cs typeface="Segoe UI"/>
              </a:rPr>
              <a:t>rrange their own air.  AIR </a:t>
            </a:r>
            <a:r>
              <a:rPr lang="en-US" sz="1200" dirty="0">
                <a:latin typeface="Calibri"/>
                <a:ea typeface="Segoe UI"/>
                <a:cs typeface="Segoe UI"/>
              </a:rPr>
              <a:t>is included</a:t>
            </a:r>
            <a:r>
              <a:rPr lang="en-US" sz="1200" baseline="0" dirty="0">
                <a:latin typeface="Calibri"/>
                <a:ea typeface="Segoe UI"/>
                <a:cs typeface="Segoe UI"/>
              </a:rPr>
              <a:t> in the program, but the cost will be added </a:t>
            </a:r>
            <a:r>
              <a:rPr lang="en-US" sz="1200" dirty="0">
                <a:latin typeface="Calibri"/>
                <a:ea typeface="Segoe UI"/>
                <a:cs typeface="Segoe UI"/>
              </a:rPr>
              <a:t>once the</a:t>
            </a:r>
            <a:r>
              <a:rPr lang="en-US" sz="1200" baseline="0" dirty="0">
                <a:latin typeface="Calibri"/>
                <a:ea typeface="Segoe UI"/>
                <a:cs typeface="Segoe UI"/>
              </a:rPr>
              <a:t> air contract is confirmed.  </a:t>
            </a:r>
            <a:endParaRPr lang="en-US" sz="12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9136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64329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B0B9"/>
                </a:solidFill>
                <a:latin typeface="Canva Sans Bold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2" name="Group 22"/>
          <p:cNvGrpSpPr/>
          <p:nvPr/>
        </p:nvGrpSpPr>
        <p:grpSpPr>
          <a:xfrm>
            <a:off x="1509595" y="544745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462892" y="544110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576777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690662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B0B9"/>
                </a:solidFill>
                <a:latin typeface="Canva Sans Bold"/>
              </a:rPr>
              <a:t>Summer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09595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09595" y="1948604"/>
            <a:ext cx="144064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Early Bird</a:t>
            </a:r>
            <a:endParaRPr lang="en-US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$500 Deposit</a:t>
            </a:r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3462893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462893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Final Enrollment*</a:t>
            </a:r>
            <a:endParaRPr lang="en-US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Deadline ($500)</a:t>
            </a:r>
            <a:endParaRPr lang="en-US"/>
          </a:p>
        </p:txBody>
      </p:sp>
      <p:sp>
        <p:nvSpPr>
          <p:cNvPr id="37" name="TextBox 37"/>
          <p:cNvSpPr txBox="1"/>
          <p:nvPr/>
        </p:nvSpPr>
        <p:spPr>
          <a:xfrm>
            <a:off x="555533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55533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664929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664929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509595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509595" y="4738321"/>
            <a:ext cx="1440643" cy="572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>
                <a:solidFill>
                  <a:srgbClr val="000000"/>
                </a:solidFill>
                <a:latin typeface="Arial"/>
              </a:rPr>
              <a:t>Early Bird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>
                <a:solidFill>
                  <a:srgbClr val="000000"/>
                </a:solidFill>
                <a:latin typeface="Arial"/>
              </a:rPr>
              <a:t>$500 Deposit</a:t>
            </a:r>
            <a:endParaRPr lang="en-US" sz="1700"/>
          </a:p>
        </p:txBody>
      </p:sp>
      <p:sp>
        <p:nvSpPr>
          <p:cNvPr id="45" name="TextBox 45"/>
          <p:cNvSpPr txBox="1"/>
          <p:nvPr/>
        </p:nvSpPr>
        <p:spPr>
          <a:xfrm>
            <a:off x="3462893" y="4403888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462893" y="4733664"/>
            <a:ext cx="1775923" cy="859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>
                <a:solidFill>
                  <a:srgbClr val="000000"/>
                </a:solidFill>
                <a:latin typeface="Arial"/>
              </a:rPr>
              <a:t>Final Enrollment*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endParaRPr lang="en-US" sz="1650" spc="16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5555330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555330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47146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747146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319DAB-60B8-7FAD-4996-9924B1992258}"/>
              </a:ext>
            </a:extLst>
          </p:cNvPr>
          <p:cNvSpPr txBox="1"/>
          <p:nvPr/>
        </p:nvSpPr>
        <p:spPr>
          <a:xfrm>
            <a:off x="3352800" y="2976880"/>
            <a:ext cx="222504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Arial"/>
                <a:cs typeface="Arial"/>
              </a:rPr>
              <a:t>*No payment due for Early Bird Registrants</a:t>
            </a:r>
            <a:endParaRPr lang="en-US" sz="1400" i="1">
              <a:ea typeface="Calibri"/>
              <a:cs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C8C7798-A757-BD40-010A-DD3F433169E6}"/>
              </a:ext>
            </a:extLst>
          </p:cNvPr>
          <p:cNvSpPr txBox="1"/>
          <p:nvPr/>
        </p:nvSpPr>
        <p:spPr>
          <a:xfrm>
            <a:off x="3352800" y="5841999"/>
            <a:ext cx="2590800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Arial"/>
                <a:cs typeface="Arial"/>
              </a:rPr>
              <a:t>*No payment due for Early Bird Registrants</a:t>
            </a:r>
            <a:endParaRPr lang="en-US" sz="1400">
              <a:latin typeface="Arial"/>
              <a:cs typeface="Arial"/>
            </a:endParaRPr>
          </a:p>
          <a:p>
            <a:pPr algn="l"/>
            <a:endParaRPr lang="en-US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8" name="Group 8"/>
          <p:cNvGrpSpPr/>
          <p:nvPr/>
        </p:nvGrpSpPr>
        <p:grpSpPr>
          <a:xfrm>
            <a:off x="1608213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412211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978863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927767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4" name="Group 24"/>
          <p:cNvGrpSpPr/>
          <p:nvPr/>
        </p:nvGrpSpPr>
        <p:grpSpPr>
          <a:xfrm>
            <a:off x="1636968" y="5455480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369079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000549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88849" y="5114482"/>
            <a:ext cx="1043285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608214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608214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Final Enrollment</a:t>
            </a:r>
            <a:endParaRPr lang="en-US" dirty="0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dirty="0"/>
          </a:p>
        </p:txBody>
      </p:sp>
      <p:sp>
        <p:nvSpPr>
          <p:cNvPr id="37" name="TextBox 37"/>
          <p:cNvSpPr txBox="1"/>
          <p:nvPr/>
        </p:nvSpPr>
        <p:spPr>
          <a:xfrm>
            <a:off x="4390764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390764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6108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06108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636969" y="441826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636969" y="4748041"/>
            <a:ext cx="1775923" cy="565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Final Enrollment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4347632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347632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057033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057033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</p:spTree>
    <p:extLst>
      <p:ext uri="{BB962C8B-B14F-4D97-AF65-F5344CB8AC3E}">
        <p14:creationId xmlns:p14="http://schemas.microsoft.com/office/powerpoint/2010/main" val="20280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0" y="123322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5722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47057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46422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47692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47692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908212" y="2464223"/>
            <a:ext cx="215900" cy="215900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160" y="4172325"/>
            <a:ext cx="12192000" cy="2478095"/>
            <a:chOff x="0" y="0"/>
            <a:chExt cx="5751836" cy="116909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9" name="AutoShape 19"/>
          <p:cNvSpPr/>
          <p:nvPr/>
        </p:nvSpPr>
        <p:spPr>
          <a:xfrm flipV="1">
            <a:off x="1617545" y="55186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0" name="Group 20"/>
          <p:cNvGrpSpPr/>
          <p:nvPr/>
        </p:nvGrpSpPr>
        <p:grpSpPr>
          <a:xfrm>
            <a:off x="1509595" y="5416973"/>
            <a:ext cx="215900" cy="215900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462892" y="541062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576777" y="542332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722412" y="542332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908212" y="541062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857802" y="2404297"/>
            <a:ext cx="455930" cy="323215"/>
            <a:chOff x="0" y="0"/>
            <a:chExt cx="812800" cy="57620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3844318" y="2416916"/>
            <a:ext cx="455930" cy="323215"/>
            <a:chOff x="163013" y="0"/>
            <a:chExt cx="812800" cy="576205"/>
          </a:xfrm>
        </p:grpSpPr>
        <p:sp>
          <p:nvSpPr>
            <p:cNvPr id="34" name="Freeform 34"/>
            <p:cNvSpPr/>
            <p:nvPr/>
          </p:nvSpPr>
          <p:spPr>
            <a:xfrm>
              <a:off x="163013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99238" y="107950"/>
              <a:ext cx="711200" cy="2650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581634" y="2423266"/>
            <a:ext cx="455930" cy="323215"/>
            <a:chOff x="0" y="0"/>
            <a:chExt cx="812800" cy="57620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857802" y="5363316"/>
            <a:ext cx="455930" cy="323215"/>
            <a:chOff x="0" y="0"/>
            <a:chExt cx="812800" cy="57620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840718" y="5350697"/>
            <a:ext cx="455930" cy="323215"/>
            <a:chOff x="0" y="0"/>
            <a:chExt cx="812800" cy="57620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6721334" y="5350697"/>
            <a:ext cx="455930" cy="323215"/>
            <a:chOff x="0" y="0"/>
            <a:chExt cx="812800" cy="576205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685800" y="368206"/>
            <a:ext cx="10820400" cy="590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b="1" dirty="0">
                <a:solidFill>
                  <a:srgbClr val="000000"/>
                </a:solidFill>
                <a:latin typeface="Arial Bold"/>
              </a:rPr>
              <a:t>Cancellation</a:t>
            </a:r>
            <a:r>
              <a:rPr lang="en-US" sz="405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4050" dirty="0">
                <a:latin typeface="Arial Bold"/>
              </a:rPr>
              <a:t>Schedules</a:t>
            </a:r>
            <a:endParaRPr lang="en-US" sz="4050" dirty="0">
              <a:latin typeface="Arial Bold"/>
              <a:cs typeface="Arial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B0B9"/>
                </a:solidFill>
                <a:latin typeface="Canva Sans Bold"/>
              </a:rPr>
              <a:t>Spring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B0B9"/>
                </a:solidFill>
                <a:latin typeface="Canva Sans Bold"/>
              </a:rPr>
              <a:t>Summer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816112" y="184725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3970893" y="153754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>
                <a:solidFill>
                  <a:srgbClr val="000000"/>
                </a:solidFill>
                <a:latin typeface="Arial Bold"/>
              </a:rPr>
              <a:t>OCTOBER 2</a:t>
            </a:r>
            <a:endParaRPr lang="en-US" sz="1950" b="1" spc="119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3981053" y="186732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543248" y="1542203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>
                <a:solidFill>
                  <a:srgbClr val="000000"/>
                </a:solidFill>
                <a:latin typeface="Arial Bold"/>
              </a:rPr>
              <a:t>NOVEMBER 15</a:t>
            </a:r>
            <a:endParaRPr lang="en-US" sz="1950" b="1" spc="119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6543248" y="1851660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9904402" y="153204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9904403" y="214545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783915" y="478451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3979148" y="443695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>
                <a:solidFill>
                  <a:srgbClr val="000000"/>
                </a:solidFill>
                <a:latin typeface="Arial Bold"/>
              </a:rPr>
              <a:t>OCTOBER 16</a:t>
            </a:r>
            <a:endParaRPr lang="en-US" sz="1950" b="1" spc="119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3979148" y="474133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682948" y="443280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>
                <a:solidFill>
                  <a:srgbClr val="000000"/>
                </a:solidFill>
                <a:latin typeface="Arial Bold"/>
              </a:rPr>
              <a:t>DECEMBER 1</a:t>
            </a:r>
            <a:endParaRPr lang="en-US" sz="1950" b="1" spc="119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6682948" y="4767662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884082" y="436033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5" name="TextBox 85"/>
          <p:cNvSpPr txBox="1"/>
          <p:nvPr/>
        </p:nvSpPr>
        <p:spPr>
          <a:xfrm>
            <a:off x="9884083" y="503978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1999"/>
            </a:blip>
            <a:stretch>
              <a:fillRect l="-262" r="-26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AutoShape 3"/>
          <p:cNvSpPr/>
          <p:nvPr/>
        </p:nvSpPr>
        <p:spPr>
          <a:xfrm rot="10800000">
            <a:off x="8549911" y="0"/>
            <a:ext cx="3642089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8963293" y="5540179"/>
            <a:ext cx="2910688" cy="914025"/>
          </a:xfrm>
          <a:custGeom>
            <a:avLst/>
            <a:gdLst/>
            <a:ahLst/>
            <a:cxnLst/>
            <a:rect l="l" t="t" r="r" b="b"/>
            <a:pathLst>
              <a:path w="3296816" h="1005529">
                <a:moveTo>
                  <a:pt x="0" y="0"/>
                </a:moveTo>
                <a:lnTo>
                  <a:pt x="3296817" y="0"/>
                </a:lnTo>
                <a:lnTo>
                  <a:pt x="3296817" y="1005529"/>
                </a:lnTo>
                <a:lnTo>
                  <a:pt x="0" y="1005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8824555" y="584200"/>
            <a:ext cx="3052806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Health </a:t>
            </a:r>
          </a:p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&amp; Safety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F40A5B4-80D1-4F0D-CD08-E5D2B56F83D7}"/>
              </a:ext>
            </a:extLst>
          </p:cNvPr>
          <p:cNvGrpSpPr>
            <a:grpSpLocks/>
          </p:cNvGrpSpPr>
          <p:nvPr/>
        </p:nvGrpSpPr>
        <p:grpSpPr>
          <a:xfrm>
            <a:off x="230913" y="2676383"/>
            <a:ext cx="1470165" cy="1384995"/>
            <a:chOff x="0" y="0"/>
            <a:chExt cx="3525957" cy="4614767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FBA56D2-63ED-107F-0EFB-AFF52EE1F5FB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C0889EFF-F00B-FFD6-4C18-E70F192CBC5D}"/>
              </a:ext>
            </a:extLst>
          </p:cNvPr>
          <p:cNvGrpSpPr>
            <a:grpSpLocks/>
          </p:cNvGrpSpPr>
          <p:nvPr/>
        </p:nvGrpSpPr>
        <p:grpSpPr>
          <a:xfrm>
            <a:off x="242047" y="584201"/>
            <a:ext cx="1428551" cy="1493576"/>
            <a:chOff x="0" y="0"/>
            <a:chExt cx="3525957" cy="4614767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AD970BD-B829-7264-CC81-41CC349E4CA2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id="{A97FDB42-D435-B4AD-5FB7-ECF1963BC8E8}"/>
              </a:ext>
            </a:extLst>
          </p:cNvPr>
          <p:cNvGrpSpPr>
            <a:grpSpLocks/>
          </p:cNvGrpSpPr>
          <p:nvPr/>
        </p:nvGrpSpPr>
        <p:grpSpPr>
          <a:xfrm>
            <a:off x="210593" y="4460369"/>
            <a:ext cx="1478581" cy="1342725"/>
            <a:chOff x="0" y="0"/>
            <a:chExt cx="3525957" cy="4614767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B030363-0022-5801-6C58-B2E9CD6AEC2D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pic>
        <p:nvPicPr>
          <p:cNvPr id="13" name="Picture 4">
            <a:extLst>
              <a:ext uri="{FF2B5EF4-FFF2-40B4-BE49-F238E27FC236}">
                <a16:creationId xmlns:a16="http://schemas.microsoft.com/office/drawing/2014/main" id="{0ADC0B02-3CF9-9372-B1FB-48975281B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16" y="1139292"/>
            <a:ext cx="943471" cy="8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D9392BFE-9EDF-FC23-03EA-C10E78EB2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96" y="3128761"/>
            <a:ext cx="828074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7FD3157F-BFDB-1004-E8F1-AA615C6C2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6" y="4852639"/>
            <a:ext cx="822350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B175ED-CE7B-9A19-D914-9AC099C78ACE}"/>
              </a:ext>
            </a:extLst>
          </p:cNvPr>
          <p:cNvSpPr txBox="1"/>
          <p:nvPr/>
        </p:nvSpPr>
        <p:spPr>
          <a:xfrm>
            <a:off x="1699997" y="2696424"/>
            <a:ext cx="641673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Your Program Manager is your #1 support and point of contact, in addition to a 24-Hour </a:t>
            </a:r>
            <a:r>
              <a:rPr lang="en-US" sz="2400" dirty="0" err="1">
                <a:latin typeface="Arial"/>
                <a:cs typeface="Arial"/>
              </a:rPr>
              <a:t>Xperitas</a:t>
            </a:r>
            <a:r>
              <a:rPr lang="en-US" sz="2400">
                <a:latin typeface="Arial"/>
                <a:cs typeface="Arial"/>
              </a:rPr>
              <a:t> phone number during travel.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5D45C0-A615-6B62-DB8E-058F244A0B2B}"/>
              </a:ext>
            </a:extLst>
          </p:cNvPr>
          <p:cNvSpPr txBox="1"/>
          <p:nvPr/>
        </p:nvSpPr>
        <p:spPr>
          <a:xfrm>
            <a:off x="1702788" y="582024"/>
            <a:ext cx="6856762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ea typeface="+mn-lt"/>
                <a:cs typeface="+mn-lt"/>
              </a:rPr>
              <a:t>Trip cancellation coverage (for medical reasons) and medical insurance coverage is included. </a:t>
            </a:r>
            <a:r>
              <a:rPr lang="en-US" sz="2400" i="1" dirty="0">
                <a:latin typeface="Arial"/>
                <a:ea typeface="+mn-lt"/>
                <a:cs typeface="+mn-lt"/>
              </a:rPr>
              <a:t>Discover more about our comprehensive support at </a:t>
            </a:r>
            <a:r>
              <a:rPr lang="en-US" sz="2400" dirty="0">
                <a:ea typeface="+mn-lt"/>
                <a:cs typeface="+mn-lt"/>
                <a:hlinkClick r:id="rId8"/>
              </a:rPr>
              <a:t>https://xperitas.org/resources/medical-insurance</a:t>
            </a:r>
            <a:r>
              <a:rPr lang="en-US" sz="2400" dirty="0">
                <a:ea typeface="+mn-lt"/>
                <a:cs typeface="+mn-lt"/>
              </a:rPr>
              <a:t>.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i="1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057D62-A032-F2CC-28E0-AE43BA24EFD4}"/>
              </a:ext>
            </a:extLst>
          </p:cNvPr>
          <p:cNvSpPr txBox="1"/>
          <p:nvPr/>
        </p:nvSpPr>
        <p:spPr>
          <a:xfrm>
            <a:off x="242045" y="681102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03CE51-C84A-AF46-002A-9B8C9132A753}"/>
              </a:ext>
            </a:extLst>
          </p:cNvPr>
          <p:cNvSpPr txBox="1"/>
          <p:nvPr/>
        </p:nvSpPr>
        <p:spPr>
          <a:xfrm>
            <a:off x="230913" y="2699635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A53E4A-036E-1056-3F71-07619F5C2C54}"/>
              </a:ext>
            </a:extLst>
          </p:cNvPr>
          <p:cNvSpPr txBox="1"/>
          <p:nvPr/>
        </p:nvSpPr>
        <p:spPr>
          <a:xfrm>
            <a:off x="240717" y="4466809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C0872B-26BA-4668-B6BF-004F1EF50A77}"/>
              </a:ext>
            </a:extLst>
          </p:cNvPr>
          <p:cNvSpPr txBox="1"/>
          <p:nvPr/>
        </p:nvSpPr>
        <p:spPr>
          <a:xfrm>
            <a:off x="1699600" y="4460375"/>
            <a:ext cx="6850824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04B87"/>
                </a:solidFill>
                <a:latin typeface="Arial"/>
                <a:cs typeface="Arial"/>
              </a:rPr>
              <a:t>Smart Traveler Enrollment Program</a:t>
            </a:r>
            <a:endParaRPr lang="en-US" sz="2000" b="1" dirty="0">
              <a:solidFill>
                <a:srgbClr val="004B87"/>
              </a:solidFill>
            </a:endParaRPr>
          </a:p>
          <a:p>
            <a:r>
              <a:rPr lang="en-US" sz="2400" dirty="0">
                <a:latin typeface="Arial"/>
                <a:cs typeface="Arial"/>
              </a:rPr>
              <a:t>Travelers are required to enroll in STEP, 1-3 weeks before program departure. </a:t>
            </a:r>
            <a:r>
              <a:rPr lang="en-US" sz="2400" dirty="0" err="1">
                <a:latin typeface="Arial"/>
                <a:cs typeface="Arial"/>
              </a:rPr>
              <a:t>Xperitas</a:t>
            </a:r>
            <a:r>
              <a:rPr lang="en-US" sz="2400" dirty="0">
                <a:latin typeface="Arial"/>
                <a:cs typeface="Arial"/>
              </a:rPr>
              <a:t> will send a guide for how to enroll:</a:t>
            </a:r>
          </a:p>
          <a:p>
            <a:r>
              <a:rPr lang="en-US" sz="2400" dirty="0">
                <a:ea typeface="+mn-lt"/>
                <a:cs typeface="+mn-lt"/>
                <a:hlinkClick r:id="rId9"/>
              </a:rPr>
              <a:t>https://mytravel.state.gov/s/step</a:t>
            </a:r>
            <a:r>
              <a:rPr lang="en-US" sz="2400" dirty="0">
                <a:ea typeface="+mn-lt"/>
                <a:cs typeface="+mn-lt"/>
              </a:rPr>
              <a:t> </a:t>
            </a:r>
            <a:endParaRPr lang="en-US" dirty="0"/>
          </a:p>
        </p:txBody>
      </p:sp>
      <p:pic>
        <p:nvPicPr>
          <p:cNvPr id="21" name="Picture 20" descr="A group of people wearing helmets&#10;&#10;Description automatically generated">
            <a:extLst>
              <a:ext uri="{FF2B5EF4-FFF2-40B4-BE49-F238E27FC236}">
                <a16:creationId xmlns:a16="http://schemas.microsoft.com/office/drawing/2014/main" id="{D5FC4139-6D18-46B8-1B6B-AA5095EFB0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7124" y="2507411"/>
            <a:ext cx="3035698" cy="215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77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ervices copy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8925" y="1673"/>
            <a:ext cx="4129453" cy="6896305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D7E8ACB9-C516-077E-23DC-9FF9933EC360}"/>
              </a:ext>
            </a:extLst>
          </p:cNvPr>
          <p:cNvSpPr/>
          <p:nvPr/>
        </p:nvSpPr>
        <p:spPr>
          <a:xfrm>
            <a:off x="-32085" y="2935705"/>
            <a:ext cx="4129453" cy="3938336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Body text copy"/>
          <p:cNvSpPr/>
          <p:nvPr/>
        </p:nvSpPr>
        <p:spPr>
          <a:xfrm>
            <a:off x="218980" y="2211638"/>
            <a:ext cx="3673642" cy="2659748"/>
          </a:xfrm>
          <a:prstGeom prst="rect">
            <a:avLst/>
          </a:prstGeom>
        </p:spPr>
        <p:txBody>
          <a:bodyPr spcFirstLastPara="0" lIns="89253" tIns="44627" rIns="89253" bIns="0" anchor="t"/>
          <a:lstStyle/>
          <a:p>
            <a:pPr algn="r" hangingPunct="0">
              <a:lnSpc>
                <a:spcPct val="100000"/>
              </a:lnSpc>
            </a:pPr>
            <a:r>
              <a:rPr sz="4217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</a:p>
          <a:p>
            <a:pPr algn="r" hangingPunct="0">
              <a:lnSpc>
                <a:spcPct val="100000"/>
              </a:lnSpc>
            </a:pPr>
            <a:r>
              <a:rPr sz="4217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 &amp;</a:t>
            </a:r>
            <a:r>
              <a:rPr lang="en-US" sz="4217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17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Additional Information</a:t>
            </a:r>
          </a:p>
        </p:txBody>
      </p:sp>
      <p:pic>
        <p:nvPicPr>
          <p:cNvPr id="4" name="Shape-54 copy 1"/>
          <p:cNvPicPr/>
          <p:nvPr/>
        </p:nvPicPr>
        <p:blipFill rotWithShape="1">
          <a:blip r:embed="rId6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4578694" y="322985"/>
            <a:ext cx="461214" cy="2265486"/>
          </a:xfrm>
          <a:prstGeom prst="rect">
            <a:avLst/>
          </a:prstGeom>
        </p:spPr>
      </p:pic>
      <p:pic>
        <p:nvPicPr>
          <p:cNvPr id="6" name="Shape-1 copy 1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7" name="DashSquare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5872867" y="1045937"/>
            <a:ext cx="4971408" cy="4991151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6292357" y="2750676"/>
            <a:ext cx="4212755" cy="1730643"/>
          </a:xfrm>
          <a:prstGeom prst="rect">
            <a:avLst/>
          </a:prstGeom>
        </p:spPr>
        <p:txBody>
          <a:bodyPr spcFirstLastPara="0" lIns="163268" tIns="163268" rIns="163268" bIns="0" anchor="t"/>
          <a:lstStyle/>
          <a:p>
            <a:pPr algn="ctr" hangingPunct="0">
              <a:lnSpc>
                <a:spcPct val="100000"/>
              </a:lnSpc>
            </a:pPr>
            <a:r>
              <a:rPr sz="3086" dirty="0">
                <a:solidFill>
                  <a:srgbClr val="5D647B"/>
                </a:solidFill>
                <a:latin typeface="Arial"/>
                <a:cs typeface="Arial"/>
              </a:rPr>
              <a:t>Insert </a:t>
            </a:r>
            <a:r>
              <a:rPr lang="en-US" sz="3086" dirty="0">
                <a:solidFill>
                  <a:srgbClr val="5D647B"/>
                </a:solidFill>
                <a:latin typeface="Arial"/>
                <a:cs typeface="Arial"/>
              </a:rPr>
              <a:t>Program Link</a:t>
            </a:r>
            <a:endParaRPr sz="3086" dirty="0">
              <a:solidFill>
                <a:srgbClr val="5D647B"/>
              </a:solidFill>
              <a:latin typeface="Arial"/>
              <a:cs typeface="Arial"/>
            </a:endParaRPr>
          </a:p>
          <a:p>
            <a:pPr algn="ctr" hangingPunct="0">
              <a:lnSpc>
                <a:spcPct val="100000"/>
              </a:lnSpc>
            </a:pPr>
            <a:r>
              <a:rPr sz="3086" dirty="0">
                <a:solidFill>
                  <a:srgbClr val="5D647B"/>
                </a:solidFill>
                <a:latin typeface="Arial"/>
                <a:cs typeface="Arial"/>
              </a:rPr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3565489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679845" cy="6858000"/>
            <a:chOff x="0" y="0"/>
            <a:chExt cx="184882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8828" cy="2709333"/>
            </a:xfrm>
            <a:custGeom>
              <a:avLst/>
              <a:gdLst/>
              <a:ahLst/>
              <a:cxnLst/>
              <a:rect l="l" t="t" r="r" b="b"/>
              <a:pathLst>
                <a:path w="1848828" h="2709333">
                  <a:moveTo>
                    <a:pt x="0" y="0"/>
                  </a:moveTo>
                  <a:lnTo>
                    <a:pt x="1848828" y="0"/>
                  </a:lnTo>
                  <a:lnTo>
                    <a:pt x="18488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848828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-1" y="0"/>
            <a:ext cx="4679845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356254" y="1982113"/>
            <a:ext cx="4966029" cy="4190087"/>
          </a:xfrm>
          <a:custGeom>
            <a:avLst/>
            <a:gdLst/>
            <a:ahLst/>
            <a:cxnLst/>
            <a:rect l="l" t="t" r="r" b="b"/>
            <a:pathLst>
              <a:path w="7449043" h="6285130">
                <a:moveTo>
                  <a:pt x="0" y="0"/>
                </a:moveTo>
                <a:lnTo>
                  <a:pt x="7449043" y="0"/>
                </a:lnTo>
                <a:lnTo>
                  <a:pt x="7449043" y="6285130"/>
                </a:lnTo>
                <a:lnTo>
                  <a:pt x="0" y="62851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486777" y="2104281"/>
            <a:ext cx="4704983" cy="3034713"/>
          </a:xfrm>
          <a:custGeom>
            <a:avLst/>
            <a:gdLst/>
            <a:ahLst/>
            <a:cxnLst/>
            <a:rect l="l" t="t" r="r" b="b"/>
            <a:pathLst>
              <a:path w="7057474" h="4552070">
                <a:moveTo>
                  <a:pt x="0" y="0"/>
                </a:moveTo>
                <a:lnTo>
                  <a:pt x="7057474" y="0"/>
                </a:lnTo>
                <a:lnTo>
                  <a:pt x="7057474" y="4552071"/>
                </a:lnTo>
                <a:lnTo>
                  <a:pt x="0" y="45520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5800" y="577850"/>
            <a:ext cx="3659345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5334" dirty="0">
                <a:solidFill>
                  <a:srgbClr val="FFFFFF"/>
                </a:solidFill>
                <a:latin typeface="Arial Bold"/>
              </a:rPr>
              <a:t>Next Steps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39615" y="245965"/>
            <a:ext cx="5866585" cy="35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 dirty="0">
                <a:solidFill>
                  <a:srgbClr val="E07E3C"/>
                </a:solidFill>
                <a:latin typeface="Arial Bold"/>
              </a:rPr>
              <a:t>ENROLL AND PAY DEPOSIT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39615" y="604130"/>
            <a:ext cx="6058383" cy="731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 dirty="0">
                <a:solidFill>
                  <a:srgbClr val="000000"/>
                </a:solidFill>
                <a:latin typeface="Arial"/>
              </a:rPr>
              <a:t>Click on “Enroll now” and complete registration form.  Pay the $500 deposit.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639615" y="1428824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 dirty="0">
                <a:solidFill>
                  <a:srgbClr val="E07E3C"/>
                </a:solidFill>
                <a:latin typeface="Arial Bold"/>
              </a:rPr>
              <a:t>ACCESS YOUR PORTAL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39615" y="1755827"/>
            <a:ext cx="6092188" cy="7316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Click the “Manage Booking” link in your confirmation email to access the portal. No password is required.</a:t>
            </a:r>
            <a:endParaRPr lang="en-US" sz="2000" spc="19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639615" y="2573283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 dirty="0">
                <a:solidFill>
                  <a:srgbClr val="E07E3C"/>
                </a:solidFill>
                <a:latin typeface="Arial Bold"/>
              </a:rPr>
              <a:t>COMPLETE</a:t>
            </a:r>
            <a:r>
              <a:rPr lang="en-US" sz="2333" spc="139" dirty="0">
                <a:solidFill>
                  <a:srgbClr val="E07E3C"/>
                </a:solidFill>
                <a:latin typeface="Arial Bold"/>
              </a:rPr>
              <a:t> FORMS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39615" y="2968349"/>
            <a:ext cx="6196131" cy="743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 dirty="0">
                <a:solidFill>
                  <a:srgbClr val="000000"/>
                </a:solidFill>
                <a:latin typeface="Arial"/>
              </a:rPr>
              <a:t>Fill out the forms in the portal, particularly the </a:t>
            </a:r>
            <a:endParaRPr lang="en-US" dirty="0"/>
          </a:p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 dirty="0">
                <a:solidFill>
                  <a:srgbClr val="000000"/>
                </a:solidFill>
                <a:latin typeface="Arial"/>
              </a:rPr>
              <a:t>Health Information and Student Code of Conduct</a:t>
            </a:r>
            <a:r>
              <a:rPr lang="en-US" sz="2000" spc="19">
                <a:solidFill>
                  <a:srgbClr val="000000"/>
                </a:solidFill>
                <a:latin typeface="Arial"/>
              </a:rPr>
              <a:t>.</a:t>
            </a:r>
            <a:endParaRPr lang="en-US" dirty="0"/>
          </a:p>
        </p:txBody>
      </p:sp>
      <p:sp>
        <p:nvSpPr>
          <p:cNvPr id="16" name="TextBox 16"/>
          <p:cNvSpPr txBox="1"/>
          <p:nvPr/>
        </p:nvSpPr>
        <p:spPr>
          <a:xfrm>
            <a:off x="5639615" y="3804648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 dirty="0">
                <a:solidFill>
                  <a:srgbClr val="E07E3C"/>
                </a:solidFill>
                <a:latin typeface="Arial Bold"/>
              </a:rPr>
              <a:t>NEWSLETTERS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39616" y="4197981"/>
            <a:ext cx="6196130" cy="1128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 dirty="0">
                <a:solidFill>
                  <a:srgbClr val="000000"/>
                </a:solidFill>
                <a:latin typeface="Arial"/>
              </a:rPr>
              <a:t>Pay attention to the newsletters that contain important reminders and deadlines! If you unsubscribe from any Xperitas emails, we cannot add you back.</a:t>
            </a:r>
            <a:endParaRPr lang="en-US" dirty="0"/>
          </a:p>
        </p:txBody>
      </p:sp>
      <p:sp>
        <p:nvSpPr>
          <p:cNvPr id="18" name="TextBox 18"/>
          <p:cNvSpPr txBox="1"/>
          <p:nvPr/>
        </p:nvSpPr>
        <p:spPr>
          <a:xfrm>
            <a:off x="5639615" y="5503950"/>
            <a:ext cx="6188556" cy="358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GET PASSPORT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0988A4-2A91-BD8F-9B09-1907D816229E}"/>
              </a:ext>
            </a:extLst>
          </p:cNvPr>
          <p:cNvSpPr txBox="1"/>
          <p:nvPr/>
        </p:nvSpPr>
        <p:spPr>
          <a:xfrm>
            <a:off x="5570112" y="5859886"/>
            <a:ext cx="61603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/>
                <a:cs typeface="Arial"/>
              </a:rPr>
              <a:t>Processing times may be long. Passports should be valid at least 6 months past program return date.</a:t>
            </a:r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91FD509-4C41-ED8A-0EE9-406666D09D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413" y="2550090"/>
            <a:ext cx="4437709" cy="23230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B1328E0-D0ED-E56B-1FAB-3BB559885C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781" y="2573283"/>
            <a:ext cx="4437709" cy="23230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48789" y="-19104"/>
            <a:ext cx="1543211" cy="68771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10648789" y="0"/>
            <a:ext cx="1543211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44398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/>
          <p:cNvGrpSpPr/>
          <p:nvPr/>
        </p:nvGrpSpPr>
        <p:grpSpPr>
          <a:xfrm>
            <a:off x="685800" y="1172733"/>
            <a:ext cx="5182371" cy="4978202"/>
            <a:chOff x="0" y="-95250"/>
            <a:chExt cx="2047356" cy="196669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7356" cy="1871447"/>
            </a:xfrm>
            <a:custGeom>
              <a:avLst/>
              <a:gdLst/>
              <a:ahLst/>
              <a:cxnLst/>
              <a:rect l="l" t="t" r="r" b="b"/>
              <a:pathLst>
                <a:path w="2047356" h="1871447">
                  <a:moveTo>
                    <a:pt x="0" y="0"/>
                  </a:moveTo>
                  <a:lnTo>
                    <a:pt x="2047356" y="0"/>
                  </a:lnTo>
                  <a:lnTo>
                    <a:pt x="2047356" y="1871447"/>
                  </a:lnTo>
                  <a:lnTo>
                    <a:pt x="0" y="1871447"/>
                  </a:ln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2047356" cy="19666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10810447" y="313732"/>
            <a:ext cx="1219895" cy="372068"/>
          </a:xfrm>
          <a:custGeom>
            <a:avLst/>
            <a:gdLst/>
            <a:ahLst/>
            <a:cxnLst/>
            <a:rect l="l" t="t" r="r" b="b"/>
            <a:pathLst>
              <a:path w="1829843" h="558102">
                <a:moveTo>
                  <a:pt x="0" y="0"/>
                </a:moveTo>
                <a:lnTo>
                  <a:pt x="1829844" y="0"/>
                </a:lnTo>
                <a:lnTo>
                  <a:pt x="1829844" y="558102"/>
                </a:lnTo>
                <a:lnTo>
                  <a:pt x="0" y="558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8"/>
          <p:cNvSpPr txBox="1"/>
          <p:nvPr/>
        </p:nvSpPr>
        <p:spPr>
          <a:xfrm>
            <a:off x="6096000" y="2780749"/>
            <a:ext cx="3725992" cy="2852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00"/>
              </a:lnSpc>
            </a:pPr>
            <a:r>
              <a:rPr lang="en-US" sz="3800" spc="37">
                <a:solidFill>
                  <a:srgbClr val="000000"/>
                </a:solidFill>
                <a:latin typeface="Arial"/>
              </a:rPr>
              <a:t>Scan here to follow along during the presentation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800" y="596900"/>
            <a:ext cx="518237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0"/>
              </a:lnSpc>
            </a:pPr>
            <a:r>
              <a:rPr lang="en-US" sz="4534" spc="431">
                <a:solidFill>
                  <a:srgbClr val="000000"/>
                </a:solidFill>
                <a:latin typeface="Arial Bold"/>
              </a:rPr>
              <a:t>SCAN QR CODE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C61C8-3732-8B72-5BD4-00A8AD462A48}"/>
              </a:ext>
            </a:extLst>
          </p:cNvPr>
          <p:cNvSpPr txBox="1"/>
          <p:nvPr/>
        </p:nvSpPr>
        <p:spPr>
          <a:xfrm>
            <a:off x="1554480" y="3048000"/>
            <a:ext cx="3444240" cy="15234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100" dirty="0">
                <a:solidFill>
                  <a:srgbClr val="5D647B"/>
                </a:solidFill>
                <a:latin typeface="Arial"/>
                <a:cs typeface="Arial"/>
              </a:rPr>
              <a:t>Insert Program Link</a:t>
            </a:r>
          </a:p>
          <a:p>
            <a:pPr algn="ctr"/>
            <a:r>
              <a:rPr lang="en-US" sz="3100" dirty="0">
                <a:solidFill>
                  <a:srgbClr val="5D647B"/>
                </a:solidFill>
                <a:latin typeface="Arial"/>
                <a:cs typeface="Arial"/>
              </a:rPr>
              <a:t>QR Code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17" y="0"/>
            <a:ext cx="12761399" cy="1510896"/>
            <a:chOff x="0" y="0"/>
            <a:chExt cx="6509243" cy="7703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09243" cy="770304"/>
            </a:xfrm>
            <a:custGeom>
              <a:avLst/>
              <a:gdLst/>
              <a:ahLst/>
              <a:cxnLst/>
              <a:rect l="l" t="t" r="r" b="b"/>
              <a:pathLst>
                <a:path w="6509243" h="770304">
                  <a:moveTo>
                    <a:pt x="6306043" y="0"/>
                  </a:moveTo>
                  <a:lnTo>
                    <a:pt x="0" y="0"/>
                  </a:lnTo>
                  <a:lnTo>
                    <a:pt x="0" y="770304"/>
                  </a:lnTo>
                  <a:lnTo>
                    <a:pt x="6306043" y="770304"/>
                  </a:lnTo>
                  <a:lnTo>
                    <a:pt x="6509243" y="385152"/>
                  </a:lnTo>
                  <a:lnTo>
                    <a:pt x="630604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6394943" cy="8655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685800" y="416113"/>
            <a:ext cx="2225148" cy="678670"/>
          </a:xfrm>
          <a:custGeom>
            <a:avLst/>
            <a:gdLst/>
            <a:ahLst/>
            <a:cxnLst/>
            <a:rect l="l" t="t" r="r" b="b"/>
            <a:pathLst>
              <a:path w="3337722" h="1018005">
                <a:moveTo>
                  <a:pt x="0" y="0"/>
                </a:moveTo>
                <a:lnTo>
                  <a:pt x="3337722" y="0"/>
                </a:lnTo>
                <a:lnTo>
                  <a:pt x="3337722" y="1018005"/>
                </a:lnTo>
                <a:lnTo>
                  <a:pt x="0" y="10180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734912" y="2673304"/>
            <a:ext cx="6275487" cy="443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 dirty="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Enrollment, Payment, Portal Login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4912" y="3139692"/>
            <a:ext cx="321855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Registration@Xperitas.org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4914" y="3780161"/>
            <a:ext cx="2618283" cy="43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 dirty="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Details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9504" y="4223726"/>
            <a:ext cx="563231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Lucia@Xperitas.org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6378" y="5007828"/>
            <a:ext cx="5624186" cy="437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 dirty="0">
                <a:solidFill>
                  <a:srgbClr val="E07E3C"/>
                </a:solidFill>
                <a:latin typeface="Arial"/>
                <a:cs typeface="Arial"/>
              </a:rPr>
              <a:t>Financial Aid and Scholarships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9504" y="5441536"/>
            <a:ext cx="563231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Leslie@Xperitas.org</a:t>
            </a:r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51B22330-46A9-8F34-A97B-C7E28192150D}"/>
              </a:ext>
            </a:extLst>
          </p:cNvPr>
          <p:cNvSpPr/>
          <p:nvPr/>
        </p:nvSpPr>
        <p:spPr>
          <a:xfrm>
            <a:off x="726488" y="1665564"/>
            <a:ext cx="7585310" cy="63929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83333"/>
              </a:lnSpc>
              <a:spcBef>
                <a:spcPct val="6667"/>
              </a:spcBef>
            </a:pPr>
            <a:r>
              <a:rPr lang="en-US" sz="6000" b="1" dirty="0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Contact Us</a:t>
            </a:r>
            <a:endParaRPr sz="6000" b="1" dirty="0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81BDBC42-7180-115E-9E38-8E3F1EF9F17F}"/>
              </a:ext>
            </a:extLst>
          </p:cNvPr>
          <p:cNvSpPr txBox="1"/>
          <p:nvPr/>
        </p:nvSpPr>
        <p:spPr>
          <a:xfrm>
            <a:off x="1299730" y="6135092"/>
            <a:ext cx="2919064" cy="4478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 dirty="0">
                <a:solidFill>
                  <a:srgbClr val="004B87"/>
                </a:solidFill>
                <a:latin typeface="Arial"/>
                <a:cs typeface="Arial"/>
              </a:rPr>
              <a:t>www.Xperitas.org</a:t>
            </a:r>
            <a:endParaRPr lang="en-US" dirty="0">
              <a:solidFill>
                <a:srgbClr val="004B87"/>
              </a:solidFill>
              <a:ea typeface="Calibri"/>
              <a:cs typeface="Calibri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B9207B-D61C-7E1F-9264-2265E66B6A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095" y="3166270"/>
            <a:ext cx="2683436" cy="33258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9D9116B-34D7-A5E7-049F-2B49F25B12F3}"/>
              </a:ext>
            </a:extLst>
          </p:cNvPr>
          <p:cNvSpPr txBox="1"/>
          <p:nvPr/>
        </p:nvSpPr>
        <p:spPr>
          <a:xfrm>
            <a:off x="7398772" y="2616472"/>
            <a:ext cx="41800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Us On Instagram</a:t>
            </a:r>
          </a:p>
        </p:txBody>
      </p:sp>
      <p:pic>
        <p:nvPicPr>
          <p:cNvPr id="20" name="Graphic 19" descr="Internet outline">
            <a:extLst>
              <a:ext uri="{FF2B5EF4-FFF2-40B4-BE49-F238E27FC236}">
                <a16:creationId xmlns:a16="http://schemas.microsoft.com/office/drawing/2014/main" id="{4B310170-3D14-60D5-5E6D-944FE5E82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6164" y="5901832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5DB15A4-9D2C-E63E-43BE-1871E7FF9888}"/>
              </a:ext>
            </a:extLst>
          </p:cNvPr>
          <p:cNvSpPr/>
          <p:nvPr/>
        </p:nvSpPr>
        <p:spPr>
          <a:xfrm>
            <a:off x="9631677" y="3007360"/>
            <a:ext cx="2042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EB4F3E-F939-D765-98E8-8CE883575FE1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134744-0238-9104-85E4-DBD8F4299E94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8039B9-84DD-D137-03D5-94B7FA2EE405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26664E-FA3A-5928-287E-8A5544F6A383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1704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991487"/>
            <a:ext cx="3374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Students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64187" y="800441"/>
            <a:ext cx="547101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latin typeface="Arial"/>
                <a:cs typeface="Arial"/>
              </a:rPr>
              <a:t>Why are you excited to go to Argentina?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3955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To improve my Spanish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My friend is going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live with a host family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11256" y="4487899"/>
            <a:ext cx="1816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see the sights &amp; eat the food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736718" y="4487899"/>
            <a:ext cx="182619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To escape laundry &amp; dishes duty for a while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68930E-2600-7695-31E1-B6713A9B5114}"/>
              </a:ext>
            </a:extLst>
          </p:cNvPr>
          <p:cNvSpPr/>
          <p:nvPr/>
        </p:nvSpPr>
        <p:spPr>
          <a:xfrm>
            <a:off x="9631677" y="3007360"/>
            <a:ext cx="2296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C1DBFC-4A90-F080-C335-C91A60DE3FC4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FAE957-D6C4-83F0-2D45-7BD25FAC7AD7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30C581-442D-91D5-023D-895EA4580592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F4D450-3786-0B4A-D54B-2387BA85F380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4912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763203"/>
            <a:ext cx="3374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Parents &amp;</a:t>
            </a:r>
          </a:p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Guardians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81523" y="625768"/>
            <a:ext cx="564772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>
                <a:latin typeface="Arial"/>
                <a:cs typeface="Arial"/>
              </a:rPr>
              <a:t>Why are you excited for your child to go to Argentina?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3955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To improve their Spanish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learn about another culture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become more independent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39599" y="4487899"/>
            <a:ext cx="1773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For college &amp; career readiness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584318" y="4487899"/>
            <a:ext cx="238499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To find out if they can survive without </a:t>
            </a:r>
            <a:r>
              <a:rPr lang="en-US" sz="2400" err="1">
                <a:latin typeface="Arial"/>
                <a:cs typeface="Arial"/>
              </a:rPr>
              <a:t>WiFi</a:t>
            </a:r>
            <a:r>
              <a:rPr lang="en-US" sz="2400">
                <a:latin typeface="Arial"/>
                <a:cs typeface="Arial"/>
              </a:rPr>
              <a:t> &amp; constant texting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7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/>
          </p:cNvSpPr>
          <p:nvPr/>
        </p:nvSpPr>
        <p:spPr>
          <a:xfrm>
            <a:off x="-1" y="0"/>
            <a:ext cx="3332423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685800" y="685800"/>
            <a:ext cx="3577981" cy="4078764"/>
            <a:chOff x="0" y="0"/>
            <a:chExt cx="1413523" cy="1611363"/>
          </a:xfrm>
          <a:solidFill>
            <a:srgbClr val="F1BE48"/>
          </a:solidFill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>
            <a:off x="4307010" y="685800"/>
            <a:ext cx="3577981" cy="4078764"/>
            <a:chOff x="0" y="0"/>
            <a:chExt cx="1413523" cy="1611363"/>
          </a:xfrm>
          <a:solidFill>
            <a:srgbClr val="A4D65E"/>
          </a:solidFill>
        </p:grpSpPr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>
            <a:off x="7928220" y="685800"/>
            <a:ext cx="3577981" cy="4078764"/>
            <a:chOff x="0" y="0"/>
            <a:chExt cx="1413523" cy="1611363"/>
          </a:xfrm>
          <a:solidFill>
            <a:srgbClr val="E07E3C"/>
          </a:solidFill>
        </p:grpSpPr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2661108" y="4946483"/>
            <a:ext cx="400625" cy="356557"/>
          </a:xfrm>
          <a:custGeom>
            <a:avLst/>
            <a:gdLst/>
            <a:ahLst/>
            <a:cxnLst/>
            <a:rect l="l" t="t" r="r" b="b"/>
            <a:pathLst>
              <a:path w="600938" h="534835">
                <a:moveTo>
                  <a:pt x="0" y="0"/>
                </a:moveTo>
                <a:lnTo>
                  <a:pt x="600939" y="0"/>
                </a:lnTo>
                <a:lnTo>
                  <a:pt x="600939" y="534835"/>
                </a:lnTo>
                <a:lnTo>
                  <a:pt x="0" y="534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Freeform 16"/>
          <p:cNvSpPr/>
          <p:nvPr/>
        </p:nvSpPr>
        <p:spPr>
          <a:xfrm>
            <a:off x="2661106" y="5487190"/>
            <a:ext cx="400625" cy="594061"/>
          </a:xfrm>
          <a:custGeom>
            <a:avLst/>
            <a:gdLst/>
            <a:ahLst/>
            <a:cxnLst/>
            <a:rect l="l" t="t" r="r" b="b"/>
            <a:pathLst>
              <a:path w="600938" h="891091">
                <a:moveTo>
                  <a:pt x="0" y="0"/>
                </a:moveTo>
                <a:lnTo>
                  <a:pt x="600939" y="0"/>
                </a:lnTo>
                <a:lnTo>
                  <a:pt x="600939" y="891091"/>
                </a:lnTo>
                <a:lnTo>
                  <a:pt x="0" y="8910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17"/>
          <p:cNvSpPr/>
          <p:nvPr/>
        </p:nvSpPr>
        <p:spPr>
          <a:xfrm>
            <a:off x="2677148" y="6240000"/>
            <a:ext cx="400625" cy="350365"/>
          </a:xfrm>
          <a:custGeom>
            <a:avLst/>
            <a:gdLst/>
            <a:ahLst/>
            <a:cxnLst/>
            <a:rect l="l" t="t" r="r" b="b"/>
            <a:pathLst>
              <a:path w="600938" h="525548">
                <a:moveTo>
                  <a:pt x="0" y="0"/>
                </a:moveTo>
                <a:lnTo>
                  <a:pt x="600939" y="0"/>
                </a:lnTo>
                <a:lnTo>
                  <a:pt x="600939" y="525548"/>
                </a:lnTo>
                <a:lnTo>
                  <a:pt x="0" y="5255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TextBox 19"/>
          <p:cNvSpPr txBox="1"/>
          <p:nvPr/>
        </p:nvSpPr>
        <p:spPr>
          <a:xfrm>
            <a:off x="3512896" y="4823289"/>
            <a:ext cx="6345484" cy="1813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NONPROFIT</a:t>
            </a:r>
          </a:p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50+ YEARS OF EXPERIENCE</a:t>
            </a:r>
          </a:p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FAMILY STAY EXPERIENCE®</a:t>
            </a:r>
          </a:p>
        </p:txBody>
      </p:sp>
      <p:sp>
        <p:nvSpPr>
          <p:cNvPr id="20" name="Freeform 20"/>
          <p:cNvSpPr/>
          <p:nvPr/>
        </p:nvSpPr>
        <p:spPr>
          <a:xfrm>
            <a:off x="363839" y="4905642"/>
            <a:ext cx="1969781" cy="1679602"/>
          </a:xfrm>
          <a:custGeom>
            <a:avLst/>
            <a:gdLst/>
            <a:ahLst/>
            <a:cxnLst/>
            <a:rect l="l" t="t" r="r" b="b"/>
            <a:pathLst>
              <a:path w="5683424" h="4764402">
                <a:moveTo>
                  <a:pt x="0" y="0"/>
                </a:moveTo>
                <a:lnTo>
                  <a:pt x="5683424" y="0"/>
                </a:lnTo>
                <a:lnTo>
                  <a:pt x="5683424" y="4764402"/>
                </a:lnTo>
                <a:lnTo>
                  <a:pt x="0" y="47644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3074" name="Picture 2" descr="A group of people posing for a photo">
            <a:extLst>
              <a:ext uri="{FF2B5EF4-FFF2-40B4-BE49-F238E27FC236}">
                <a16:creationId xmlns:a16="http://schemas.microsoft.com/office/drawing/2014/main" id="{30FAB802-3F94-1122-EF0A-3F46CD943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/>
          <a:srcRect l="33163" t="-229" r="21684"/>
          <a:stretch/>
        </p:blipFill>
        <p:spPr bwMode="auto">
          <a:xfrm>
            <a:off x="8019576" y="548179"/>
            <a:ext cx="3330773" cy="412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German Family Stay">
            <a:extLst>
              <a:ext uri="{FF2B5EF4-FFF2-40B4-BE49-F238E27FC236}">
                <a16:creationId xmlns:a16="http://schemas.microsoft.com/office/drawing/2014/main" id="{DF19BF2B-B268-A80D-0B07-BA66B05AA48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1" r="14769"/>
          <a:stretch/>
        </p:blipFill>
        <p:spPr>
          <a:xfrm>
            <a:off x="814136" y="561473"/>
            <a:ext cx="3662202" cy="4103067"/>
          </a:xfrm>
          <a:prstGeom prst="rect">
            <a:avLst/>
          </a:prstGeom>
        </p:spPr>
      </p:pic>
      <p:pic>
        <p:nvPicPr>
          <p:cNvPr id="26" name="Picture 25" descr="Family Stay">
            <a:extLst>
              <a:ext uri="{FF2B5EF4-FFF2-40B4-BE49-F238E27FC236}">
                <a16:creationId xmlns:a16="http://schemas.microsoft.com/office/drawing/2014/main" id="{EB81F5D1-9F0C-6BCF-F7CF-5FD33781C4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45" y="547694"/>
            <a:ext cx="3091438" cy="41219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2FB14D-8624-44B6-5C05-E079834DDFD7}"/>
              </a:ext>
            </a:extLst>
          </p:cNvPr>
          <p:cNvSpPr/>
          <p:nvPr/>
        </p:nvSpPr>
        <p:spPr>
          <a:xfrm>
            <a:off x="4248088" y="3852005"/>
            <a:ext cx="4712574" cy="499818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l" hangingPunct="0">
              <a:lnSpc>
                <a:spcPct val="100000"/>
              </a:lnSpc>
            </a:pP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Insert </a:t>
            </a:r>
            <a:r>
              <a:rPr sz="2108" err="1">
                <a:solidFill>
                  <a:srgbClr val="717274"/>
                </a:solidFill>
                <a:latin typeface="Lato"/>
                <a:cs typeface="Lato"/>
                <a:hlinkClick r:id="rId11"/>
              </a:rPr>
              <a:t>Xperitas</a:t>
            </a: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 One Minute Video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54 copy 1"/>
          <p:cNvPicPr/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3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040111" y="4946306"/>
            <a:ext cx="5519643" cy="428416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6360963" y="504751"/>
            <a:ext cx="461214" cy="2265486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7"/>
          <a:stretch>
            <a:fillRect/>
          </a:stretch>
        </p:blipFill>
        <p:spPr>
          <a:xfrm rot="5400000">
            <a:off x="0" y="1673"/>
            <a:ext cx="2267034" cy="2267034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2745527" y="3640641"/>
            <a:ext cx="5426600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3373">
                <a:latin typeface="Arial Bold" panose="020B0704020202020204" pitchFamily="34" charset="0"/>
                <a:cs typeface="Arial Bold" panose="020B0704020202020204" pitchFamily="34" charset="0"/>
              </a:rPr>
              <a:t>SEEING THE SITES</a:t>
            </a:r>
          </a:p>
        </p:txBody>
      </p:sp>
      <p:pic>
        <p:nvPicPr>
          <p:cNvPr id="9" name="Jean-Baptiste D.">
            <a:extLst>
              <a:ext uri="{FF2B5EF4-FFF2-40B4-BE49-F238E27FC236}">
                <a16:creationId xmlns:a16="http://schemas.microsoft.com/office/drawing/2014/main" id="{71274369-900D-67DE-7796-CE98E94D5D6E}"/>
              </a:ext>
            </a:extLst>
          </p:cNvPr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337011" y="336925"/>
            <a:ext cx="5286375" cy="3024188"/>
          </a:xfrm>
          <a:prstGeom prst="rect">
            <a:avLst/>
          </a:prstGeom>
        </p:spPr>
      </p:pic>
      <p:pic>
        <p:nvPicPr>
          <p:cNvPr id="10" name="Gustavo Sánchez">
            <a:extLst>
              <a:ext uri="{FF2B5EF4-FFF2-40B4-BE49-F238E27FC236}">
                <a16:creationId xmlns:a16="http://schemas.microsoft.com/office/drawing/2014/main" id="{40840EF5-6047-9492-E95B-8074F5937AE9}"/>
              </a:ext>
            </a:extLst>
          </p:cNvPr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266637" y="3648072"/>
            <a:ext cx="2000397" cy="2902130"/>
          </a:xfrm>
          <a:prstGeom prst="rect">
            <a:avLst/>
          </a:prstGeom>
        </p:spPr>
      </p:pic>
      <p:pic>
        <p:nvPicPr>
          <p:cNvPr id="11" name="Jean-Baptiste D.">
            <a:extLst>
              <a:ext uri="{FF2B5EF4-FFF2-40B4-BE49-F238E27FC236}">
                <a16:creationId xmlns:a16="http://schemas.microsoft.com/office/drawing/2014/main" id="{507BA1EE-C6B8-9BDB-B2EE-C0B8D1ADAF15}"/>
              </a:ext>
            </a:extLst>
          </p:cNvPr>
          <p:cNvPicPr/>
          <p:nvPr/>
        </p:nvPicPr>
        <p:blipFill rotWithShape="1">
          <a:blip r:embed="rId10"/>
          <a:srcRect r="12675"/>
          <a:stretch/>
        </p:blipFill>
        <p:spPr>
          <a:xfrm>
            <a:off x="2427738" y="4341216"/>
            <a:ext cx="4734806" cy="2208986"/>
          </a:xfrm>
          <a:prstGeom prst="rect">
            <a:avLst/>
          </a:prstGeom>
        </p:spPr>
      </p:pic>
      <p:pic>
        <p:nvPicPr>
          <p:cNvPr id="13" name="Nicolas Taylor">
            <a:extLst>
              <a:ext uri="{FF2B5EF4-FFF2-40B4-BE49-F238E27FC236}">
                <a16:creationId xmlns:a16="http://schemas.microsoft.com/office/drawing/2014/main" id="{C4718AE6-5CF2-2604-F13C-4D49497FFB00}"/>
              </a:ext>
            </a:extLst>
          </p:cNvPr>
          <p:cNvPicPr/>
          <p:nvPr/>
        </p:nvPicPr>
        <p:blipFill rotWithShape="1">
          <a:blip r:embed="rId11"/>
          <a:stretch>
            <a:fillRect/>
          </a:stretch>
        </p:blipFill>
        <p:spPr>
          <a:xfrm>
            <a:off x="7396860" y="239314"/>
            <a:ext cx="4372673" cy="633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 copy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54 copy 1"/>
          <p:cNvPicPr/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3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040111" y="4946306"/>
            <a:ext cx="5519643" cy="428416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0" y="1673"/>
            <a:ext cx="2267034" cy="22670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ABFE61-CC43-1DA2-103F-3FF8EA12B7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859" y="3688775"/>
            <a:ext cx="4372182" cy="29206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9703E4-55A4-6733-DC1C-BEE6953706B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2" r="6051" b="6362"/>
          <a:stretch/>
        </p:blipFill>
        <p:spPr>
          <a:xfrm>
            <a:off x="304201" y="3500391"/>
            <a:ext cx="2398643" cy="31090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50ED433-9FA8-E7D5-030B-383E9C5E1B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201" y="400071"/>
            <a:ext cx="4607418" cy="290267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3A53D1-A8A1-3FDF-D7F6-EFDCFBEA667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" r="3230"/>
          <a:stretch/>
        </p:blipFill>
        <p:spPr>
          <a:xfrm>
            <a:off x="8017139" y="282911"/>
            <a:ext cx="3529263" cy="31278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F9E98B-F67D-06C2-EA4D-85442D5A7E4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8" r="8548"/>
          <a:stretch/>
        </p:blipFill>
        <p:spPr>
          <a:xfrm>
            <a:off x="5215819" y="282911"/>
            <a:ext cx="2567457" cy="3096919"/>
          </a:xfrm>
          <a:prstGeom prst="rect">
            <a:avLst/>
          </a:prstGeom>
        </p:spPr>
      </p:pic>
      <p:pic>
        <p:nvPicPr>
          <p:cNvPr id="8" name="Picture 7" descr="A piece of steak with a spoon on a wooden board&#10;&#10;Description automatically generated">
            <a:extLst>
              <a:ext uri="{FF2B5EF4-FFF2-40B4-BE49-F238E27FC236}">
                <a16:creationId xmlns:a16="http://schemas.microsoft.com/office/drawing/2014/main" id="{3976908B-2E8D-D0EF-AD4B-D0130DA0A2A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572" y="4222788"/>
            <a:ext cx="3578119" cy="2386605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2545504" y="3688775"/>
            <a:ext cx="4607417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3373">
                <a:latin typeface="Arial Bold" panose="020B0704020202020204" pitchFamily="34" charset="0"/>
                <a:cs typeface="Arial Bold" panose="020B0704020202020204" pitchFamily="34" charset="0"/>
              </a:rPr>
              <a:t>TRYING NEW FOODS</a:t>
            </a:r>
          </a:p>
        </p:txBody>
      </p:sp>
    </p:spTree>
    <p:extLst>
      <p:ext uri="{BB962C8B-B14F-4D97-AF65-F5344CB8AC3E}">
        <p14:creationId xmlns:p14="http://schemas.microsoft.com/office/powerpoint/2010/main" val="137407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49834" y="2386825"/>
            <a:ext cx="2746166" cy="1028700"/>
            <a:chOff x="0" y="0"/>
            <a:chExt cx="1084905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49834" y="3765163"/>
            <a:ext cx="2746166" cy="1028700"/>
            <a:chOff x="0" y="0"/>
            <a:chExt cx="1084905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49834" y="5143500"/>
            <a:ext cx="2746166" cy="1028700"/>
            <a:chOff x="0" y="0"/>
            <a:chExt cx="1084905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0"/>
            <a:ext cx="4679845" cy="6858000"/>
            <a:chOff x="0" y="0"/>
            <a:chExt cx="1848828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48828" cy="2709333"/>
            </a:xfrm>
            <a:custGeom>
              <a:avLst/>
              <a:gdLst/>
              <a:ahLst/>
              <a:cxnLst/>
              <a:rect l="l" t="t" r="r" b="b"/>
              <a:pathLst>
                <a:path w="1848828" h="2709333">
                  <a:moveTo>
                    <a:pt x="0" y="0"/>
                  </a:moveTo>
                  <a:lnTo>
                    <a:pt x="1848828" y="0"/>
                  </a:lnTo>
                  <a:lnTo>
                    <a:pt x="18488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1848828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0" y="0"/>
            <a:ext cx="4679845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5" name="Group 15"/>
          <p:cNvGrpSpPr/>
          <p:nvPr/>
        </p:nvGrpSpPr>
        <p:grpSpPr>
          <a:xfrm>
            <a:off x="5049204" y="2447848"/>
            <a:ext cx="973853" cy="906657"/>
            <a:chOff x="0" y="0"/>
            <a:chExt cx="873041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049204" y="3826185"/>
            <a:ext cx="973853" cy="906657"/>
            <a:chOff x="0" y="0"/>
            <a:chExt cx="873041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049204" y="5204522"/>
            <a:ext cx="973853" cy="906657"/>
            <a:chOff x="0" y="0"/>
            <a:chExt cx="873041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24" name="Freeform 24"/>
          <p:cNvSpPr/>
          <p:nvPr/>
        </p:nvSpPr>
        <p:spPr>
          <a:xfrm>
            <a:off x="5089540" y="2461322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5" name="Freeform 25"/>
          <p:cNvSpPr/>
          <p:nvPr/>
        </p:nvSpPr>
        <p:spPr>
          <a:xfrm>
            <a:off x="5089540" y="3832922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6" name="Freeform 26"/>
          <p:cNvSpPr/>
          <p:nvPr/>
        </p:nvSpPr>
        <p:spPr>
          <a:xfrm>
            <a:off x="5089540" y="5217996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7" name="Body text copy">
            <a:extLst>
              <a:ext uri="{FF2B5EF4-FFF2-40B4-BE49-F238E27FC236}">
                <a16:creationId xmlns:a16="http://schemas.microsoft.com/office/drawing/2014/main" id="{C86106BB-B1BB-CB50-4812-EABDABFF7A8B}"/>
              </a:ext>
            </a:extLst>
          </p:cNvPr>
          <p:cNvSpPr/>
          <p:nvPr/>
        </p:nvSpPr>
        <p:spPr>
          <a:xfrm>
            <a:off x="6180999" y="2669788"/>
            <a:ext cx="4095750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50+ years of expertise</a:t>
            </a:r>
          </a:p>
        </p:txBody>
      </p:sp>
      <p:sp>
        <p:nvSpPr>
          <p:cNvPr id="28" name="Body text copy">
            <a:extLst>
              <a:ext uri="{FF2B5EF4-FFF2-40B4-BE49-F238E27FC236}">
                <a16:creationId xmlns:a16="http://schemas.microsoft.com/office/drawing/2014/main" id="{A702019B-C8A9-A607-258C-AE124282EEB0}"/>
              </a:ext>
            </a:extLst>
          </p:cNvPr>
          <p:cNvSpPr/>
          <p:nvPr/>
        </p:nvSpPr>
        <p:spPr>
          <a:xfrm>
            <a:off x="6108056" y="3988264"/>
            <a:ext cx="5768975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Trusted family stay coordinators</a:t>
            </a:r>
          </a:p>
        </p:txBody>
      </p:sp>
      <p:sp>
        <p:nvSpPr>
          <p:cNvPr id="29" name="Body text copy">
            <a:extLst>
              <a:ext uri="{FF2B5EF4-FFF2-40B4-BE49-F238E27FC236}">
                <a16:creationId xmlns:a16="http://schemas.microsoft.com/office/drawing/2014/main" id="{7F6B09BA-C718-C5F5-7A62-53E829B25B02}"/>
              </a:ext>
            </a:extLst>
          </p:cNvPr>
          <p:cNvSpPr/>
          <p:nvPr/>
        </p:nvSpPr>
        <p:spPr>
          <a:xfrm>
            <a:off x="6180999" y="5264793"/>
            <a:ext cx="5578475" cy="752475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9 of 10 students say it is the best part of the program</a:t>
            </a:r>
          </a:p>
        </p:txBody>
      </p:sp>
      <p:sp>
        <p:nvSpPr>
          <p:cNvPr id="30" name="Body text copy">
            <a:extLst>
              <a:ext uri="{FF2B5EF4-FFF2-40B4-BE49-F238E27FC236}">
                <a16:creationId xmlns:a16="http://schemas.microsoft.com/office/drawing/2014/main" id="{37C298C4-887F-B99F-D8D0-BA778C049B07}"/>
              </a:ext>
            </a:extLst>
          </p:cNvPr>
          <p:cNvSpPr/>
          <p:nvPr/>
        </p:nvSpPr>
        <p:spPr>
          <a:xfrm>
            <a:off x="6180248" y="529590"/>
            <a:ext cx="3634330" cy="1452942"/>
          </a:xfrm>
          <a:prstGeom prst="rect">
            <a:avLst/>
          </a:prstGeom>
        </p:spPr>
        <p:txBody>
          <a:bodyPr spcFirstLastPara="0" lIns="95250" tIns="47625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sz="4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Stay </a:t>
            </a:r>
            <a:endParaRPr lang="en-US" sz="4000" b="1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hangingPunct="0">
              <a:lnSpc>
                <a:spcPct val="100000"/>
              </a:lnSpc>
            </a:pPr>
            <a:r>
              <a:rPr sz="4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Experience®</a:t>
            </a:r>
          </a:p>
        </p:txBody>
      </p:sp>
      <p:pic>
        <p:nvPicPr>
          <p:cNvPr id="33" name="Picture 32" descr="A group of people posing for a photo">
            <a:extLst>
              <a:ext uri="{FF2B5EF4-FFF2-40B4-BE49-F238E27FC236}">
                <a16:creationId xmlns:a16="http://schemas.microsoft.com/office/drawing/2014/main" id="{21E150CF-D898-55BA-44CB-60A1EC4B2A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428" y="474176"/>
            <a:ext cx="4333361" cy="2644571"/>
          </a:xfrm>
          <a:prstGeom prst="rect">
            <a:avLst/>
          </a:prstGeom>
        </p:spPr>
      </p:pic>
      <p:pic>
        <p:nvPicPr>
          <p:cNvPr id="35" name="Picture 34" descr="Family stay pic">
            <a:extLst>
              <a:ext uri="{FF2B5EF4-FFF2-40B4-BE49-F238E27FC236}">
                <a16:creationId xmlns:a16="http://schemas.microsoft.com/office/drawing/2014/main" id="{35BF13D4-22A9-4B17-FDAA-8408478A5E6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2"/>
          <a:stretch/>
        </p:blipFill>
        <p:spPr>
          <a:xfrm>
            <a:off x="158428" y="3282479"/>
            <a:ext cx="4333361" cy="3093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67450e-7df5-4bb7-a748-f7c5eff5b692" xsi:nil="true"/>
    <lcf76f155ced4ddcb4097134ff3c332f xmlns="f73d4b22-5b23-44a0-bc6b-9bac75aff085">
      <Terms xmlns="http://schemas.microsoft.com/office/infopath/2007/PartnerControls"/>
    </lcf76f155ced4ddcb4097134ff3c332f>
    <SharedWithUsers xmlns="825ae176-405e-4596-a4b1-c463977585f5">
      <UserInfo>
        <DisplayName>Natalie Regan</DisplayName>
        <AccountId>15981</AccountId>
        <AccountType/>
      </UserInfo>
      <UserInfo>
        <DisplayName>Katie  Cizel</DisplayName>
        <AccountId>15469</AccountId>
        <AccountType/>
      </UserInfo>
      <UserInfo>
        <DisplayName>Emma Rojas</DisplayName>
        <AccountId>51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BF850C3C2754A8155361F0745FBBA" ma:contentTypeVersion="18" ma:contentTypeDescription="Create a new document." ma:contentTypeScope="" ma:versionID="378395579031055a3b66992160380503">
  <xsd:schema xmlns:xsd="http://www.w3.org/2001/XMLSchema" xmlns:xs="http://www.w3.org/2001/XMLSchema" xmlns:p="http://schemas.microsoft.com/office/2006/metadata/properties" xmlns:ns2="f73d4b22-5b23-44a0-bc6b-9bac75aff085" xmlns:ns3="825ae176-405e-4596-a4b1-c463977585f5" xmlns:ns4="c067450e-7df5-4bb7-a748-f7c5eff5b692" targetNamespace="http://schemas.microsoft.com/office/2006/metadata/properties" ma:root="true" ma:fieldsID="403c04545d62618375874c2e6bf5e183" ns2:_="" ns3:_="" ns4:_="">
    <xsd:import namespace="f73d4b22-5b23-44a0-bc6b-9bac75aff085"/>
    <xsd:import namespace="825ae176-405e-4596-a4b1-c463977585f5"/>
    <xsd:import namespace="c067450e-7df5-4bb7-a748-f7c5eff5b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d4b22-5b23-44a0-bc6b-9bac75aff0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b55be-9eff-4fc4-a2bc-6740a941ff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ae176-405e-4596-a4b1-c463977585f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7450e-7df5-4bb7-a748-f7c5eff5b692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31a38c9f-0fd8-4a70-9ea6-cb8e1a85d99f}" ma:internalName="TaxCatchAll" ma:showField="CatchAllData" ma:web="c067450e-7df5-4bb7-a748-f7c5eff5b6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58D516-3451-4356-8015-3AC8AA274BAC}">
  <ds:schemaRefs>
    <ds:schemaRef ds:uri="f73d4b22-5b23-44a0-bc6b-9bac75aff085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825ae176-405e-4596-a4b1-c463977585f5"/>
    <ds:schemaRef ds:uri="http://purl.org/dc/terms/"/>
    <ds:schemaRef ds:uri="http://schemas.openxmlformats.org/package/2006/metadata/core-properties"/>
    <ds:schemaRef ds:uri="c067450e-7df5-4bb7-a748-f7c5eff5b69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E4DAD80-4CB6-4E97-806E-B1284DD373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3d4b22-5b23-44a0-bc6b-9bac75aff085"/>
    <ds:schemaRef ds:uri="825ae176-405e-4596-a4b1-c463977585f5"/>
    <ds:schemaRef ds:uri="c067450e-7df5-4bb7-a748-f7c5eff5b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1FBC33-C99F-44E5-BD02-3D5E27E84F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13034</TotalTime>
  <Words>969</Words>
  <Application>Microsoft Office PowerPoint</Application>
  <PresentationFormat>Widescreen</PresentationFormat>
  <Paragraphs>200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Jenny Behrens</cp:lastModifiedBy>
  <cp:revision>40</cp:revision>
  <dcterms:created xsi:type="dcterms:W3CDTF">2023-10-20T16:15:27Z</dcterms:created>
  <dcterms:modified xsi:type="dcterms:W3CDTF">2026-02-04T18:57:53Z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0x0101004F4BF850C3C2754A8155361F0745FBBA</vt:lpwstr>
  </property>
  <property fmtid="{D5CDD505-2E9C-101B-9397-08002B2CF9AE}" pid="3" name="MediaServiceImageTags">
    <vt:lpwstr/>
  </property>
</Properties>
</file>