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90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574286-9E67-0183-619D-1762717A325A}" v="18" dt="2026-02-04T19:05:44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D3574286-9E67-0183-619D-1762717A325A}"/>
    <pc:docChg chg="addSld delSld modSld">
      <pc:chgData name="Katie  Villegas" userId="S::katie@xperitas.org::309f8464-9408-477e-aece-c444c00ba54d" providerId="AD" clId="Web-{D3574286-9E67-0183-619D-1762717A325A}" dt="2026-02-04T19:05:44.384" v="16"/>
      <pc:docMkLst>
        <pc:docMk/>
      </pc:docMkLst>
      <pc:sldChg chg="add del">
        <pc:chgData name="Katie  Villegas" userId="S::katie@xperitas.org::309f8464-9408-477e-aece-c444c00ba54d" providerId="AD" clId="Web-{D3574286-9E67-0183-619D-1762717A325A}" dt="2026-02-04T19:04:50.055" v="14"/>
        <pc:sldMkLst>
          <pc:docMk/>
          <pc:sldMk cId="0" sldId="276"/>
        </pc:sldMkLst>
      </pc:sldChg>
      <pc:sldChg chg="addSp delSp">
        <pc:chgData name="Katie  Villegas" userId="S::katie@xperitas.org::309f8464-9408-477e-aece-c444c00ba54d" providerId="AD" clId="Web-{D3574286-9E67-0183-619D-1762717A325A}" dt="2026-02-04T19:05:44.384" v="16"/>
        <pc:sldMkLst>
          <pc:docMk/>
          <pc:sldMk cId="0" sldId="278"/>
        </pc:sldMkLst>
        <pc:spChg chg="del">
          <ac:chgData name="Katie  Villegas" userId="S::katie@xperitas.org::309f8464-9408-477e-aece-c444c00ba54d" providerId="AD" clId="Web-{D3574286-9E67-0183-619D-1762717A325A}" dt="2026-02-04T19:05:32.993" v="15"/>
          <ac:spMkLst>
            <pc:docMk/>
            <pc:sldMk cId="0" sldId="278"/>
            <ac:spMk id="6" creationId="{81BDBC42-7180-115E-9E38-8E3F1EF9F17F}"/>
          </ac:spMkLst>
        </pc:spChg>
        <pc:spChg chg="add">
          <ac:chgData name="Katie  Villegas" userId="S::katie@xperitas.org::309f8464-9408-477e-aece-c444c00ba54d" providerId="AD" clId="Web-{D3574286-9E67-0183-619D-1762717A325A}" dt="2026-02-04T19:05:44.384" v="16"/>
          <ac:spMkLst>
            <pc:docMk/>
            <pc:sldMk cId="0" sldId="278"/>
            <ac:spMk id="15" creationId="{81BDBC42-7180-115E-9E38-8E3F1EF9F17F}"/>
          </ac:spMkLst>
        </pc:spChg>
        <pc:spChg chg="add">
          <ac:chgData name="Katie  Villegas" userId="S::katie@xperitas.org::309f8464-9408-477e-aece-c444c00ba54d" providerId="AD" clId="Web-{D3574286-9E67-0183-619D-1762717A325A}" dt="2026-02-04T19:05:44.384" v="16"/>
          <ac:spMkLst>
            <pc:docMk/>
            <pc:sldMk cId="0" sldId="278"/>
            <ac:spMk id="17" creationId="{F9D9116B-34D7-A5E7-049F-2B49F25B12F3}"/>
          </ac:spMkLst>
        </pc:spChg>
        <pc:picChg chg="add">
          <ac:chgData name="Katie  Villegas" userId="S::katie@xperitas.org::309f8464-9408-477e-aece-c444c00ba54d" providerId="AD" clId="Web-{D3574286-9E67-0183-619D-1762717A325A}" dt="2026-02-04T19:05:44.384" v="16"/>
          <ac:picMkLst>
            <pc:docMk/>
            <pc:sldMk cId="0" sldId="278"/>
            <ac:picMk id="16" creationId="{3CB9207B-D61C-7E1F-9264-2265E66B6A5A}"/>
          </ac:picMkLst>
        </pc:picChg>
        <pc:picChg chg="add">
          <ac:chgData name="Katie  Villegas" userId="S::katie@xperitas.org::309f8464-9408-477e-aece-c444c00ba54d" providerId="AD" clId="Web-{D3574286-9E67-0183-619D-1762717A325A}" dt="2026-02-04T19:05:44.384" v="16"/>
          <ac:picMkLst>
            <pc:docMk/>
            <pc:sldMk cId="0" sldId="278"/>
            <ac:picMk id="18" creationId="{4B310170-3D14-60D5-5E6D-944FE5E82BDD}"/>
          </ac:picMkLst>
        </pc:picChg>
      </pc:sldChg>
      <pc:sldChg chg="del">
        <pc:chgData name="Katie  Villegas" userId="S::katie@xperitas.org::309f8464-9408-477e-aece-c444c00ba54d" providerId="AD" clId="Web-{D3574286-9E67-0183-619D-1762717A325A}" dt="2026-02-04T18:59:19.258" v="12"/>
        <pc:sldMkLst>
          <pc:docMk/>
          <pc:sldMk cId="294877150" sldId="283"/>
        </pc:sldMkLst>
      </pc:sldChg>
      <pc:sldChg chg="addSp delSp modSp">
        <pc:chgData name="Katie  Villegas" userId="S::katie@xperitas.org::309f8464-9408-477e-aece-c444c00ba54d" providerId="AD" clId="Web-{D3574286-9E67-0183-619D-1762717A325A}" dt="2026-02-04T18:56:31.039" v="10" actId="1076"/>
        <pc:sldMkLst>
          <pc:docMk/>
          <pc:sldMk cId="768782815" sldId="287"/>
        </pc:sldMkLst>
        <pc:spChg chg="add">
          <ac:chgData name="Katie  Villegas" userId="S::katie@xperitas.org::309f8464-9408-477e-aece-c444c00ba54d" providerId="AD" clId="Web-{D3574286-9E67-0183-619D-1762717A325A}" dt="2026-02-04T18:56:06.555" v="5"/>
          <ac:spMkLst>
            <pc:docMk/>
            <pc:sldMk cId="768782815" sldId="287"/>
            <ac:spMk id="11" creationId="{0F7EA103-A2CB-D017-B478-1725DED91F7A}"/>
          </ac:spMkLst>
        </pc:spChg>
        <pc:spChg chg="del mod">
          <ac:chgData name="Katie  Villegas" userId="S::katie@xperitas.org::309f8464-9408-477e-aece-c444c00ba54d" providerId="AD" clId="Web-{D3574286-9E67-0183-619D-1762717A325A}" dt="2026-02-04T18:55:57.586" v="4"/>
          <ac:spMkLst>
            <pc:docMk/>
            <pc:sldMk cId="768782815" sldId="287"/>
            <ac:spMk id="44" creationId="{0F7EA103-A2CB-D017-B478-1725DED91F7A}"/>
          </ac:spMkLst>
        </pc:spChg>
        <pc:spChg chg="mod">
          <ac:chgData name="Katie  Villegas" userId="S::katie@xperitas.org::309f8464-9408-477e-aece-c444c00ba54d" providerId="AD" clId="Web-{D3574286-9E67-0183-619D-1762717A325A}" dt="2026-02-04T18:56:13.477" v="6" actId="14100"/>
          <ac:spMkLst>
            <pc:docMk/>
            <pc:sldMk cId="768782815" sldId="287"/>
            <ac:spMk id="52" creationId="{712F39AF-5CFE-AF80-9E75-F4635AD297A4}"/>
          </ac:spMkLst>
        </pc:spChg>
        <pc:picChg chg="add mod">
          <ac:chgData name="Katie  Villegas" userId="S::katie@xperitas.org::309f8464-9408-477e-aece-c444c00ba54d" providerId="AD" clId="Web-{D3574286-9E67-0183-619D-1762717A325A}" dt="2026-02-04T18:56:31.039" v="10" actId="1076"/>
          <ac:picMkLst>
            <pc:docMk/>
            <pc:sldMk cId="768782815" sldId="287"/>
            <ac:picMk id="12" creationId="{E65EA6CF-D071-6DEF-D57B-B56E3C50ACE5}"/>
          </ac:picMkLst>
        </pc:picChg>
      </pc:sldChg>
      <pc:sldChg chg="add">
        <pc:chgData name="Katie  Villegas" userId="S::katie@xperitas.org::309f8464-9408-477e-aece-c444c00ba54d" providerId="AD" clId="Web-{D3574286-9E67-0183-619D-1762717A325A}" dt="2026-02-04T18:59:14.680" v="11"/>
        <pc:sldMkLst>
          <pc:docMk/>
          <pc:sldMk cId="3209136847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2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sw_fr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8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xperitas.org/sites/default/files/2023-05/RAA-Flyer_0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6801283" y="4990993"/>
            <a:ext cx="2302713" cy="1794315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>
                <a:latin typeface="Arial"/>
                <a:ea typeface="Calibri" panose="020F0502020204030204"/>
                <a:cs typeface="Arial"/>
              </a:rPr>
              <a:t>Switzerland</a:t>
            </a:r>
            <a:endParaRPr lang="en-US" dirty="0"/>
          </a:p>
        </p:txBody>
      </p: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1148080"/>
            <a:ext cx="2861114" cy="870183"/>
          </a:xfrm>
          <a:prstGeom prst="rect">
            <a:avLst/>
          </a:prstGeom>
        </p:spPr>
      </p:pic>
      <p:pic>
        <p:nvPicPr>
          <p:cNvPr id="4" name="Picture 3" descr="A stone fountain with flowers and flags on the side of a street">
            <a:extLst>
              <a:ext uri="{FF2B5EF4-FFF2-40B4-BE49-F238E27FC236}">
                <a16:creationId xmlns:a16="http://schemas.microsoft.com/office/drawing/2014/main" id="{5C8BA6A4-DDF5-8A63-FF97-3153DB78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6" r="18336"/>
          <a:stretch/>
        </p:blipFill>
        <p:spPr>
          <a:xfrm>
            <a:off x="-398" y="869"/>
            <a:ext cx="6518043" cy="68670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123734" y="3787439"/>
            <a:ext cx="4962980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Switzerland (&amp;France) </a:t>
            </a:r>
            <a:r>
              <a:rPr sz="2250" b="1" dirty="0">
                <a:solidFill>
                  <a:srgbClr val="FF0000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FF0000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2022694" y="4214108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489349" y="4721841"/>
            <a:ext cx="504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  <a:endParaRPr lang="en-US" sz="2000" dirty="0">
              <a:highlight>
                <a:srgbClr val="FFFF00"/>
              </a:highlight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411771" y="409587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Contribution Page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 (QR code below)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A screenshot of a qr code&#10;&#10;AI-generated content may be incorrect.">
            <a:extLst>
              <a:ext uri="{FF2B5EF4-FFF2-40B4-BE49-F238E27FC236}">
                <a16:creationId xmlns:a16="http://schemas.microsoft.com/office/drawing/2014/main" id="{E65EA6CF-D071-6DEF-D57B-B56E3C50A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79" y="4093307"/>
            <a:ext cx="1739827" cy="22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02770" y="666367"/>
            <a:ext cx="574198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*(</a:t>
            </a:r>
            <a:r>
              <a:rPr lang="en-US" sz="1400" dirty="0"/>
              <a:t>Insert departure city + estimated </a:t>
            </a:r>
            <a:r>
              <a:rPr lang="en-US" sz="1400"/>
              <a:t>air cost</a:t>
            </a:r>
            <a:r>
              <a:rPr lang="en-US" sz="1400" dirty="0"/>
              <a:t> provided by PM)</a:t>
            </a:r>
            <a:endParaRPr lang="en-US" sz="1400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4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b="1" dirty="0">
                <a:latin typeface="Calibri"/>
                <a:ea typeface="Segoe UI"/>
                <a:cs typeface="Segoe UI"/>
              </a:rPr>
              <a:t>should not </a:t>
            </a:r>
            <a:r>
              <a:rPr lang="en-US" sz="1200" dirty="0">
                <a:latin typeface="Calibri"/>
                <a:ea typeface="Segoe UI"/>
                <a:cs typeface="Segoe UI"/>
              </a:rPr>
              <a:t>a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13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 dirty="0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ENROLL AND PAY DEPOSIT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Click on “Enroll now” and complete registration form.  Pay the $500 deposit.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428824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ACCESS YOUR PORTAL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755827"/>
            <a:ext cx="6092188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Click the “Manage Booking” link in your confirmation email to access the portal. No password is required.</a:t>
            </a:r>
            <a:endParaRPr lang="en-US" sz="2000" spc="1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2573283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 dirty="0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968349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and Student Code of Conduct</a:t>
            </a:r>
            <a:r>
              <a:rPr lang="en-US" sz="2000" spc="19">
                <a:solidFill>
                  <a:srgbClr val="000000"/>
                </a:solidFill>
                <a:latin typeface="Arial"/>
              </a:rPr>
              <a:t>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6" y="4197981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 important reminders and deadlines! If you unsubscribe from any Xperitas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date.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1FD509-4C41-ED8A-0EE9-406666D0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13" y="2550090"/>
            <a:ext cx="4437709" cy="2323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1328E0-D0ED-E56B-1FAB-3BB559885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1" y="2573283"/>
            <a:ext cx="4437709" cy="23230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Matthew@Xperitas.org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299730" y="6135092"/>
            <a:ext cx="2919064" cy="447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9207B-D61C-7E1F-9264-2265E66B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5" y="3166270"/>
            <a:ext cx="2683436" cy="3325848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F9D9116B-34D7-A5E7-049F-2B49F25B12F3}"/>
              </a:ext>
            </a:extLst>
          </p:cNvPr>
          <p:cNvSpPr txBox="1"/>
          <p:nvPr/>
        </p:nvSpPr>
        <p:spPr>
          <a:xfrm>
            <a:off x="7398772" y="2616472"/>
            <a:ext cx="4180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On Instagram</a:t>
            </a:r>
          </a:p>
        </p:txBody>
      </p:sp>
      <p:pic>
        <p:nvPicPr>
          <p:cNvPr id="18" name="Graphic 19" descr="Internet outline">
            <a:extLst>
              <a:ext uri="{FF2B5EF4-FFF2-40B4-BE49-F238E27FC236}">
                <a16:creationId xmlns:a16="http://schemas.microsoft.com/office/drawing/2014/main" id="{4B310170-3D14-60D5-5E6D-944FE5E8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164" y="590183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Switzerland?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Switzerland?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1796" t="-889" r="23067" b="667"/>
          <a:stretch/>
        </p:blipFill>
        <p:spPr bwMode="auto">
          <a:xfrm>
            <a:off x="8025257" y="552163"/>
            <a:ext cx="3301426" cy="412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880020" y="441226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houses in a mountain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410662" y="168868"/>
            <a:ext cx="4562269" cy="3019824"/>
          </a:xfrm>
          <a:prstGeom prst="rect">
            <a:avLst/>
          </a:prstGeom>
        </p:spPr>
      </p:pic>
      <p:pic>
        <p:nvPicPr>
          <p:cNvPr id="12" name="Florian Wehde" descr="A castle on the water with Château de Chillon in the background&#10;&#10;Description automatically generated"/>
          <p:cNvPicPr/>
          <p:nvPr/>
        </p:nvPicPr>
        <p:blipFill rotWithShape="1">
          <a:blip r:embed="rId9"/>
          <a:srcRect l="13456" t="-459" r="14373" b="459"/>
          <a:stretch/>
        </p:blipFill>
        <p:spPr>
          <a:xfrm>
            <a:off x="5170658" y="244158"/>
            <a:ext cx="3100279" cy="2863826"/>
          </a:xfrm>
          <a:prstGeom prst="rect">
            <a:avLst/>
          </a:prstGeom>
        </p:spPr>
      </p:pic>
      <p:pic>
        <p:nvPicPr>
          <p:cNvPr id="14" name="Picture 13" descr="A group of cows walking down a street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486" r="-261"/>
          <a:stretch/>
        </p:blipFill>
        <p:spPr>
          <a:xfrm>
            <a:off x="415273" y="3713764"/>
            <a:ext cx="2109448" cy="2840303"/>
          </a:xfrm>
          <a:prstGeom prst="rect">
            <a:avLst/>
          </a:prstGeom>
        </p:spPr>
      </p:pic>
      <p:pic>
        <p:nvPicPr>
          <p:cNvPr id="17" name="Picture 16" descr="A cow grazing on a grassy field with mountains in the background&#10;&#10;Description automatically generate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43454"/>
            <a:ext cx="4181413" cy="2787608"/>
          </a:xfrm>
          <a:prstGeom prst="rect">
            <a:avLst/>
          </a:prstGeom>
        </p:spPr>
      </p:pic>
      <p:pic>
        <p:nvPicPr>
          <p:cNvPr id="19" name="Picture 18" descr="A fountain in front of a building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78" b="8778"/>
          <a:stretch/>
        </p:blipFill>
        <p:spPr>
          <a:xfrm>
            <a:off x="2631213" y="4028449"/>
            <a:ext cx="4570707" cy="2507276"/>
          </a:xfrm>
          <a:prstGeom prst="rect">
            <a:avLst/>
          </a:prstGeom>
        </p:spPr>
      </p:pic>
      <p:pic>
        <p:nvPicPr>
          <p:cNvPr id="9" name="Picture 8" descr="Gruyère">
            <a:extLst>
              <a:ext uri="{FF2B5EF4-FFF2-40B4-BE49-F238E27FC236}">
                <a16:creationId xmlns:a16="http://schemas.microsoft.com/office/drawing/2014/main" id="{7D877608-C050-7FB7-6D61-1E1526B0F4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23" y="241738"/>
            <a:ext cx="3313387" cy="33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erson cutting a piece of bread&#10;&#10;Description automatically generated"/>
          <p:cNvPicPr/>
          <p:nvPr/>
        </p:nvPicPr>
        <p:blipFill rotWithShape="1">
          <a:blip r:embed="rId7"/>
          <a:srcRect l="28917" r="28917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plate of food on a white surface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461" b="17461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plate of food on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271" b="11271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pasta with grater and chees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325" y="325764"/>
            <a:ext cx="4575169" cy="3051286"/>
          </a:xfrm>
          <a:prstGeom prst="rect">
            <a:avLst/>
          </a:prstGeom>
        </p:spPr>
      </p:pic>
      <p:pic>
        <p:nvPicPr>
          <p:cNvPr id="22" name="Picture 21" descr="A group of mini quiche on a plate&#10;&#10;Description automatically generate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765" b="16765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fork in a pot of fondu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470" r="8470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291886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  <UserInfo>
        <DisplayName>Katie  Cizel</DisplayName>
        <AccountId>15469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A3015FA-AAA7-422F-B223-A7FCFA505C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138</cp:revision>
  <dcterms:created xsi:type="dcterms:W3CDTF">2023-10-20T16:15:27Z</dcterms:created>
  <dcterms:modified xsi:type="dcterms:W3CDTF">2026-02-04T19:05:47Z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