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90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5E903-EA02-8ACE-7DDB-41A639FB9871}" v="15" dt="2026-02-04T19:06:02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6BE5E903-EA02-8ACE-7DDB-41A639FB9871}"/>
    <pc:docChg chg="addSld delSld modSld">
      <pc:chgData name="Katie  Villegas" userId="S::katie@xperitas.org::309f8464-9408-477e-aece-c444c00ba54d" providerId="AD" clId="Web-{6BE5E903-EA02-8ACE-7DDB-41A639FB9871}" dt="2026-02-04T19:06:02.916" v="13"/>
      <pc:docMkLst>
        <pc:docMk/>
      </pc:docMkLst>
      <pc:sldChg chg="add del">
        <pc:chgData name="Katie  Villegas" userId="S::katie@xperitas.org::309f8464-9408-477e-aece-c444c00ba54d" providerId="AD" clId="Web-{6BE5E903-EA02-8ACE-7DDB-41A639FB9871}" dt="2026-02-04T19:04:34.556" v="11"/>
        <pc:sldMkLst>
          <pc:docMk/>
          <pc:sldMk cId="0" sldId="276"/>
        </pc:sldMkLst>
      </pc:sldChg>
      <pc:sldChg chg="addSp delSp">
        <pc:chgData name="Katie  Villegas" userId="S::katie@xperitas.org::309f8464-9408-477e-aece-c444c00ba54d" providerId="AD" clId="Web-{6BE5E903-EA02-8ACE-7DDB-41A639FB9871}" dt="2026-02-04T19:06:02.916" v="13"/>
        <pc:sldMkLst>
          <pc:docMk/>
          <pc:sldMk cId="0" sldId="278"/>
        </pc:sldMkLst>
        <pc:spChg chg="del">
          <ac:chgData name="Katie  Villegas" userId="S::katie@xperitas.org::309f8464-9408-477e-aece-c444c00ba54d" providerId="AD" clId="Web-{6BE5E903-EA02-8ACE-7DDB-41A639FB9871}" dt="2026-02-04T19:05:57.713" v="12"/>
          <ac:spMkLst>
            <pc:docMk/>
            <pc:sldMk cId="0" sldId="278"/>
            <ac:spMk id="6" creationId="{81BDBC42-7180-115E-9E38-8E3F1EF9F17F}"/>
          </ac:spMkLst>
        </pc:spChg>
        <pc:spChg chg="add">
          <ac:chgData name="Katie  Villegas" userId="S::katie@xperitas.org::309f8464-9408-477e-aece-c444c00ba54d" providerId="AD" clId="Web-{6BE5E903-EA02-8ACE-7DDB-41A639FB9871}" dt="2026-02-04T19:06:02.916" v="13"/>
          <ac:spMkLst>
            <pc:docMk/>
            <pc:sldMk cId="0" sldId="278"/>
            <ac:spMk id="15" creationId="{81BDBC42-7180-115E-9E38-8E3F1EF9F17F}"/>
          </ac:spMkLst>
        </pc:spChg>
        <pc:spChg chg="add">
          <ac:chgData name="Katie  Villegas" userId="S::katie@xperitas.org::309f8464-9408-477e-aece-c444c00ba54d" providerId="AD" clId="Web-{6BE5E903-EA02-8ACE-7DDB-41A639FB9871}" dt="2026-02-04T19:06:02.916" v="13"/>
          <ac:spMkLst>
            <pc:docMk/>
            <pc:sldMk cId="0" sldId="278"/>
            <ac:spMk id="17" creationId="{F9D9116B-34D7-A5E7-049F-2B49F25B12F3}"/>
          </ac:spMkLst>
        </pc:spChg>
        <pc:picChg chg="add">
          <ac:chgData name="Katie  Villegas" userId="S::katie@xperitas.org::309f8464-9408-477e-aece-c444c00ba54d" providerId="AD" clId="Web-{6BE5E903-EA02-8ACE-7DDB-41A639FB9871}" dt="2026-02-04T19:06:02.916" v="13"/>
          <ac:picMkLst>
            <pc:docMk/>
            <pc:sldMk cId="0" sldId="278"/>
            <ac:picMk id="16" creationId="{3CB9207B-D61C-7E1F-9264-2265E66B6A5A}"/>
          </ac:picMkLst>
        </pc:picChg>
        <pc:picChg chg="add">
          <ac:chgData name="Katie  Villegas" userId="S::katie@xperitas.org::309f8464-9408-477e-aece-c444c00ba54d" providerId="AD" clId="Web-{6BE5E903-EA02-8ACE-7DDB-41A639FB9871}" dt="2026-02-04T19:06:02.916" v="13"/>
          <ac:picMkLst>
            <pc:docMk/>
            <pc:sldMk cId="0" sldId="278"/>
            <ac:picMk id="18" creationId="{4B310170-3D14-60D5-5E6D-944FE5E82BDD}"/>
          </ac:picMkLst>
        </pc:picChg>
      </pc:sldChg>
      <pc:sldChg chg="del">
        <pc:chgData name="Katie  Villegas" userId="S::katie@xperitas.org::309f8464-9408-477e-aece-c444c00ba54d" providerId="AD" clId="Web-{6BE5E903-EA02-8ACE-7DDB-41A639FB9871}" dt="2026-02-04T18:59:42.349" v="9"/>
        <pc:sldMkLst>
          <pc:docMk/>
          <pc:sldMk cId="294877150" sldId="283"/>
        </pc:sldMkLst>
      </pc:sldChg>
      <pc:sldChg chg="addSp delSp modSp">
        <pc:chgData name="Katie  Villegas" userId="S::katie@xperitas.org::309f8464-9408-477e-aece-c444c00ba54d" providerId="AD" clId="Web-{6BE5E903-EA02-8ACE-7DDB-41A639FB9871}" dt="2026-02-04T18:55:49.161" v="7" actId="1076"/>
        <pc:sldMkLst>
          <pc:docMk/>
          <pc:sldMk cId="768782815" sldId="287"/>
        </pc:sldMkLst>
        <pc:spChg chg="add">
          <ac:chgData name="Katie  Villegas" userId="S::katie@xperitas.org::309f8464-9408-477e-aece-c444c00ba54d" providerId="AD" clId="Web-{6BE5E903-EA02-8ACE-7DDB-41A639FB9871}" dt="2026-02-04T18:55:34.239" v="4"/>
          <ac:spMkLst>
            <pc:docMk/>
            <pc:sldMk cId="768782815" sldId="287"/>
            <ac:spMk id="11" creationId="{0F7EA103-A2CB-D017-B478-1725DED91F7A}"/>
          </ac:spMkLst>
        </pc:spChg>
        <pc:spChg chg="del mod">
          <ac:chgData name="Katie  Villegas" userId="S::katie@xperitas.org::309f8464-9408-477e-aece-c444c00ba54d" providerId="AD" clId="Web-{6BE5E903-EA02-8ACE-7DDB-41A639FB9871}" dt="2026-02-04T18:55:27.426" v="3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Villegas" userId="S::katie@xperitas.org::309f8464-9408-477e-aece-c444c00ba54d" providerId="AD" clId="Web-{6BE5E903-EA02-8ACE-7DDB-41A639FB9871}" dt="2026-02-04T18:55:21.379" v="1" actId="14100"/>
          <ac:spMkLst>
            <pc:docMk/>
            <pc:sldMk cId="768782815" sldId="287"/>
            <ac:spMk id="52" creationId="{712F39AF-5CFE-AF80-9E75-F4635AD297A4}"/>
          </ac:spMkLst>
        </pc:spChg>
        <pc:picChg chg="add mod">
          <ac:chgData name="Katie  Villegas" userId="S::katie@xperitas.org::309f8464-9408-477e-aece-c444c00ba54d" providerId="AD" clId="Web-{6BE5E903-EA02-8ACE-7DDB-41A639FB9871}" dt="2026-02-04T18:55:49.161" v="7" actId="1076"/>
          <ac:picMkLst>
            <pc:docMk/>
            <pc:sldMk cId="768782815" sldId="287"/>
            <ac:picMk id="12" creationId="{CAF8CB17-7A1C-C75B-3B73-6BDF8F00BA0D}"/>
          </ac:picMkLst>
        </pc:picChg>
      </pc:sldChg>
      <pc:sldChg chg="add">
        <pc:chgData name="Katie  Villegas" userId="S::katie@xperitas.org::309f8464-9408-477e-aece-c444c00ba54d" providerId="AD" clId="Web-{6BE5E903-EA02-8ACE-7DDB-41A639FB9871}" dt="2026-02-04T18:59:37.536" v="8"/>
        <pc:sldMkLst>
          <pc:docMk/>
          <pc:sldMk cId="3209136847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2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SP_spanish_immers_exp%2872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48.png"/><Relationship Id="rId4" Type="http://schemas.openxmlformats.org/officeDocument/2006/relationships/image" Target="../media/image19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xperitas.org/sites/default/files/2023-05/RAA-Flyer_0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0.jpeg"/><Relationship Id="rId5" Type="http://schemas.openxmlformats.org/officeDocument/2006/relationships/image" Target="../media/image29.png"/><Relationship Id="rId10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422517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b="1" dirty="0">
                <a:latin typeface="Arial"/>
                <a:cs typeface="Arial"/>
              </a:rPr>
              <a:t>Spain</a:t>
            </a:r>
            <a:endParaRPr lang="en-US" sz="9600" b="1" dirty="0"/>
          </a:p>
        </p:txBody>
      </p:sp>
      <p:pic>
        <p:nvPicPr>
          <p:cNvPr id="12" name="Picture 11" descr="A city with many buildings and a road&#10;&#10;Description automatically generated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3" r="18403"/>
          <a:stretch/>
        </p:blipFill>
        <p:spPr>
          <a:xfrm>
            <a:off x="19472" y="0"/>
            <a:ext cx="6550580" cy="691061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01910" y="4632785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Spain </a:t>
            </a:r>
            <a:r>
              <a:rPr sz="2250" dirty="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856581" y="3795814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649824" y="4312913"/>
            <a:ext cx="4884448" cy="175524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Spanish Exam discount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292652" y="36866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Contribution Page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 (QR code below)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A screenshot of a qr code&#10;&#10;AI-generated content may be incorrect.">
            <a:extLst>
              <a:ext uri="{FF2B5EF4-FFF2-40B4-BE49-F238E27FC236}">
                <a16:creationId xmlns:a16="http://schemas.microsoft.com/office/drawing/2014/main" id="{CAF8CB17-7A1C-C75B-3B73-6BDF8F00B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79" y="3995615"/>
            <a:ext cx="1837520" cy="232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02770" y="666367"/>
            <a:ext cx="574198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*(</a:t>
            </a:r>
            <a:r>
              <a:rPr lang="en-US" sz="1400" dirty="0"/>
              <a:t>Insert departure city + estimated </a:t>
            </a:r>
            <a:r>
              <a:rPr lang="en-US" sz="1400"/>
              <a:t>air cost</a:t>
            </a:r>
            <a:r>
              <a:rPr lang="en-US" sz="1400" dirty="0"/>
              <a:t> provided by PM)</a:t>
            </a:r>
            <a:endParaRPr lang="en-US" sz="1400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4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b="1" dirty="0">
                <a:latin typeface="Calibri"/>
                <a:ea typeface="Segoe UI"/>
                <a:cs typeface="Segoe UI"/>
              </a:rPr>
              <a:t>should not </a:t>
            </a:r>
            <a:r>
              <a:rPr lang="en-US" sz="1200" dirty="0">
                <a:latin typeface="Calibri"/>
                <a:ea typeface="Segoe UI"/>
                <a:cs typeface="Segoe UI"/>
              </a:rPr>
              <a:t>a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13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 dirty="0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ENROLL AND PAY DEPOSIT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Click on “Enroll now” and complete registration form.  Pay the $500 deposit.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428824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ACCESS YOUR PORTAL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755827"/>
            <a:ext cx="6092188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Click the “Manage Booking” link in your confirmation email to access the portal. No password is required.</a:t>
            </a:r>
            <a:endParaRPr lang="en-US" sz="2000" spc="1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2573283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 dirty="0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968349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and Student Code of Conduct</a:t>
            </a:r>
            <a:r>
              <a:rPr lang="en-US" sz="2000" spc="19">
                <a:solidFill>
                  <a:srgbClr val="000000"/>
                </a:solidFill>
                <a:latin typeface="Arial"/>
              </a:rPr>
              <a:t>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6" y="4197981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 important reminders and deadlines! If you unsubscribe from any Xperitas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date.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1FD509-4C41-ED8A-0EE9-406666D0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13" y="2550090"/>
            <a:ext cx="4437709" cy="2323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1328E0-D0ED-E56B-1FAB-3BB559885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1" y="2573283"/>
            <a:ext cx="4437709" cy="23230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 dirty="0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 dirty="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Lucia@Xperitas.org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299730" y="6135092"/>
            <a:ext cx="2919064" cy="447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9207B-D61C-7E1F-9264-2265E66B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5" y="3166270"/>
            <a:ext cx="2683436" cy="3325848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F9D9116B-34D7-A5E7-049F-2B49F25B12F3}"/>
              </a:ext>
            </a:extLst>
          </p:cNvPr>
          <p:cNvSpPr txBox="1"/>
          <p:nvPr/>
        </p:nvSpPr>
        <p:spPr>
          <a:xfrm>
            <a:off x="7398772" y="2616472"/>
            <a:ext cx="4180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On Instagram</a:t>
            </a:r>
          </a:p>
        </p:txBody>
      </p:sp>
      <p:pic>
        <p:nvPicPr>
          <p:cNvPr id="18" name="Graphic 19" descr="Internet outline">
            <a:extLst>
              <a:ext uri="{FF2B5EF4-FFF2-40B4-BE49-F238E27FC236}">
                <a16:creationId xmlns:a16="http://schemas.microsoft.com/office/drawing/2014/main" id="{4B310170-3D14-60D5-5E6D-944FE5E8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164" y="590183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Spain?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my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escape laundry &amp; dishes duty for a while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Spain?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improve their Spanish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To find out if they can survive without </a:t>
            </a:r>
            <a:r>
              <a:rPr lang="en-US" sz="2400" dirty="0" err="1">
                <a:latin typeface="Arial"/>
                <a:cs typeface="Arial"/>
              </a:rPr>
              <a:t>WiFi</a:t>
            </a:r>
            <a:r>
              <a:rPr lang="en-US" sz="2400" dirty="0">
                <a:latin typeface="Arial"/>
                <a:cs typeface="Arial"/>
              </a:rPr>
              <a:t> &amp; constant texting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83445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2477664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477661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493704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329452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180395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27" t="654" r="33761" b="-327"/>
          <a:stretch/>
        </p:blipFill>
        <p:spPr bwMode="auto">
          <a:xfrm>
            <a:off x="9614132" y="363472"/>
            <a:ext cx="2554376" cy="42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r="18673"/>
          <a:stretch/>
        </p:blipFill>
        <p:spPr>
          <a:xfrm>
            <a:off x="3142469" y="363917"/>
            <a:ext cx="3500590" cy="4300623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-23" r="12222"/>
          <a:stretch/>
        </p:blipFill>
        <p:spPr>
          <a:xfrm>
            <a:off x="6758452" y="363472"/>
            <a:ext cx="2745759" cy="4306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D1A62-FB8D-2217-82C7-99276FCDA52A}"/>
              </a:ext>
            </a:extLst>
          </p:cNvPr>
          <p:cNvSpPr txBox="1"/>
          <p:nvPr/>
        </p:nvSpPr>
        <p:spPr>
          <a:xfrm>
            <a:off x="42334" y="155221"/>
            <a:ext cx="287866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b="1" dirty="0">
                <a:solidFill>
                  <a:schemeClr val="bg1"/>
                </a:solidFill>
                <a:ea typeface="Calibri"/>
                <a:cs typeface="Calibri"/>
              </a:rPr>
              <a:t>WHY</a:t>
            </a:r>
          </a:p>
        </p:txBody>
      </p:sp>
      <p:pic>
        <p:nvPicPr>
          <p:cNvPr id="4" name="Picture 3" descr="A black and white sign with white text">
            <a:extLst>
              <a:ext uri="{FF2B5EF4-FFF2-40B4-BE49-F238E27FC236}">
                <a16:creationId xmlns:a16="http://schemas.microsoft.com/office/drawing/2014/main" id="{BDE0C6FB-36DC-6570-7115-22DF710E0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22" y="1466802"/>
            <a:ext cx="2921000" cy="9469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773786" y="614338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city with many buildings and a street"/>
          <p:cNvPicPr/>
          <p:nvPr/>
        </p:nvPicPr>
        <p:blipFill rotWithShape="1">
          <a:blip r:embed="rId8"/>
          <a:srcRect l="1022" t="12356" r="-409" b="12356"/>
          <a:stretch/>
        </p:blipFill>
        <p:spPr>
          <a:xfrm>
            <a:off x="401602" y="329453"/>
            <a:ext cx="5440559" cy="29474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537" y="326143"/>
            <a:ext cx="2938625" cy="3789087"/>
          </a:xfrm>
          <a:prstGeom prst="rect">
            <a:avLst/>
          </a:prstGeom>
        </p:spPr>
      </p:pic>
      <p:pic>
        <p:nvPicPr>
          <p:cNvPr id="9" name="Picture 8" descr="A group of people jumping in front of a stone building&#10;&#10;Description automatically generated">
            <a:extLst>
              <a:ext uri="{FF2B5EF4-FFF2-40B4-BE49-F238E27FC236}">
                <a16:creationId xmlns:a16="http://schemas.microsoft.com/office/drawing/2014/main" id="{B2439BED-85DD-9A7A-32BF-D01647734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6" y="4091669"/>
            <a:ext cx="4495800" cy="2582636"/>
          </a:xfrm>
          <a:prstGeom prst="rect">
            <a:avLst/>
          </a:prstGeom>
        </p:spPr>
      </p:pic>
      <p:pic>
        <p:nvPicPr>
          <p:cNvPr id="11" name="Picture 10" descr="A building with arches and a pool&#10;&#10;Description automatically generated">
            <a:extLst>
              <a:ext uri="{FF2B5EF4-FFF2-40B4-BE49-F238E27FC236}">
                <a16:creationId xmlns:a16="http://schemas.microsoft.com/office/drawing/2014/main" id="{A9437C1E-2FF6-73BD-BF9C-09BC47A1EE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6428" y="4503405"/>
            <a:ext cx="6934200" cy="2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an of food with a spoon and a fork&#10;&#10;Description automatically generated"/>
          <p:cNvPicPr/>
          <p:nvPr/>
        </p:nvPicPr>
        <p:blipFill rotWithShape="1">
          <a:blip r:embed="rId7"/>
          <a:srcRect t="5604" b="5604"/>
          <a:stretch/>
        </p:blipFill>
        <p:spPr>
          <a:xfrm>
            <a:off x="609190" y="390403"/>
            <a:ext cx="3312921" cy="2918477"/>
          </a:xfrm>
          <a:prstGeom prst="rect">
            <a:avLst/>
          </a:prstGeom>
        </p:spPr>
      </p:pic>
      <p:pic>
        <p:nvPicPr>
          <p:cNvPr id="16" name="Picture 15" descr="A plate of food on a table&#10;&#10;Description automatically generated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50" b="6350"/>
          <a:stretch/>
        </p:blipFill>
        <p:spPr>
          <a:xfrm>
            <a:off x="2607065" y="4219527"/>
            <a:ext cx="4009338" cy="2329171"/>
          </a:xfrm>
          <a:prstGeom prst="rect">
            <a:avLst/>
          </a:prstGeom>
        </p:spPr>
      </p:pic>
      <p:pic>
        <p:nvPicPr>
          <p:cNvPr id="20" name="Picture 19" descr="A group of bowls of soup&#10;&#10;Description automatically generated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78" y="4220071"/>
            <a:ext cx="2618291" cy="2262186"/>
          </a:xfrm>
          <a:prstGeom prst="rect">
            <a:avLst/>
          </a:prstGeom>
        </p:spPr>
      </p:pic>
      <p:pic>
        <p:nvPicPr>
          <p:cNvPr id="22" name="Picture 21" descr="A plate of food with a fried egg on top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42" r="1234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5" name="Picture 4" descr="A churros with chocolate sauce&#10;&#10;Description automatically generated">
            <a:extLst>
              <a:ext uri="{FF2B5EF4-FFF2-40B4-BE49-F238E27FC236}">
                <a16:creationId xmlns:a16="http://schemas.microsoft.com/office/drawing/2014/main" id="{B1F480C1-A7C7-75FA-BC73-78DD7E6901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1638" y="3459256"/>
            <a:ext cx="2112869" cy="3166782"/>
          </a:xfrm>
          <a:prstGeom prst="rect">
            <a:avLst/>
          </a:prstGeom>
        </p:spPr>
      </p:pic>
      <p:pic>
        <p:nvPicPr>
          <p:cNvPr id="9" name="Picture 8" descr="A creme brulee with raspberries&#10;&#10;Description automatically generated">
            <a:extLst>
              <a:ext uri="{FF2B5EF4-FFF2-40B4-BE49-F238E27FC236}">
                <a16:creationId xmlns:a16="http://schemas.microsoft.com/office/drawing/2014/main" id="{5C016D1C-FC29-B9D6-F7C8-2D921E3448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5998" y="4397149"/>
            <a:ext cx="3098347" cy="1971675"/>
          </a:xfrm>
          <a:prstGeom prst="rect">
            <a:avLst/>
          </a:prstGeom>
        </p:spPr>
      </p:pic>
      <p:pic>
        <p:nvPicPr>
          <p:cNvPr id="11" name="Picture 10" descr="A bowl of meatballs and parsley&#10;&#10;Description automatically generated">
            <a:extLst>
              <a:ext uri="{FF2B5EF4-FFF2-40B4-BE49-F238E27FC236}">
                <a16:creationId xmlns:a16="http://schemas.microsoft.com/office/drawing/2014/main" id="{1A6104C4-C58B-40B7-A503-F0707A1430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2141" y="323851"/>
            <a:ext cx="3740605" cy="312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77013" y="3286264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Natalie Regan</DisplayName>
        <AccountId>15981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D2B0E-7D4A-4E24-BF9A-645E728863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25ae176-405e-4596-a4b1-c463977585f5"/>
    <ds:schemaRef ds:uri="http://purl.org/dc/terms/"/>
    <ds:schemaRef ds:uri="http://schemas.openxmlformats.org/package/2006/metadata/core-properties"/>
    <ds:schemaRef ds:uri="f73d4b22-5b23-44a0-bc6b-9bac75aff085"/>
    <ds:schemaRef ds:uri="http://purl.org/dc/dcmitype/"/>
    <ds:schemaRef ds:uri="c067450e-7df5-4bb7-a748-f7c5eff5b69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959</Words>
  <Application>Microsoft Office PowerPoint</Application>
  <PresentationFormat>Widescreen</PresentationFormat>
  <Paragraphs>200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Lucia Cervera Vazquez</cp:lastModifiedBy>
  <cp:revision>672</cp:revision>
  <dcterms:created xsi:type="dcterms:W3CDTF">2023-10-20T16:15:27Z</dcterms:created>
  <dcterms:modified xsi:type="dcterms:W3CDTF">2026-02-04T19:06:10Z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