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7" r:id="rId13"/>
    <p:sldId id="288" r:id="rId14"/>
    <p:sldId id="287" r:id="rId15"/>
    <p:sldId id="291" r:id="rId16"/>
    <p:sldId id="269" r:id="rId17"/>
    <p:sldId id="285" r:id="rId18"/>
    <p:sldId id="270" r:id="rId19"/>
    <p:sldId id="289" r:id="rId20"/>
    <p:sldId id="274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CEE159-3F77-2E65-D0D2-B1381F343D3B}" v="14" dt="2026-02-04T19:06:14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88" autoAdjust="0"/>
    <p:restoredTop sz="94674" autoAdjust="0"/>
  </p:normalViewPr>
  <p:slideViewPr>
    <p:cSldViewPr snapToGrid="0">
      <p:cViewPr varScale="1">
        <p:scale>
          <a:sx n="74" d="100"/>
          <a:sy n="74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Villegas" userId="S::katie@xperitas.org::309f8464-9408-477e-aece-c444c00ba54d" providerId="AD" clId="Web-{F4CEE159-3F77-2E65-D0D2-B1381F343D3B}"/>
    <pc:docChg chg="addSld delSld modSld">
      <pc:chgData name="Katie  Villegas" userId="S::katie@xperitas.org::309f8464-9408-477e-aece-c444c00ba54d" providerId="AD" clId="Web-{F4CEE159-3F77-2E65-D0D2-B1381F343D3B}" dt="2026-02-04T19:06:14.929" v="12"/>
      <pc:docMkLst>
        <pc:docMk/>
      </pc:docMkLst>
      <pc:sldChg chg="add del">
        <pc:chgData name="Katie  Villegas" userId="S::katie@xperitas.org::309f8464-9408-477e-aece-c444c00ba54d" providerId="AD" clId="Web-{F4CEE159-3F77-2E65-D0D2-B1381F343D3B}" dt="2026-02-04T19:04:06.538" v="10"/>
        <pc:sldMkLst>
          <pc:docMk/>
          <pc:sldMk cId="0" sldId="276"/>
        </pc:sldMkLst>
      </pc:sldChg>
      <pc:sldChg chg="addSp delSp">
        <pc:chgData name="Katie  Villegas" userId="S::katie@xperitas.org::309f8464-9408-477e-aece-c444c00ba54d" providerId="AD" clId="Web-{F4CEE159-3F77-2E65-D0D2-B1381F343D3B}" dt="2026-02-04T19:06:14.929" v="12"/>
        <pc:sldMkLst>
          <pc:docMk/>
          <pc:sldMk cId="0" sldId="278"/>
        </pc:sldMkLst>
        <pc:spChg chg="del">
          <ac:chgData name="Katie  Villegas" userId="S::katie@xperitas.org::309f8464-9408-477e-aece-c444c00ba54d" providerId="AD" clId="Web-{F4CEE159-3F77-2E65-D0D2-B1381F343D3B}" dt="2026-02-04T19:06:09.320" v="11"/>
          <ac:spMkLst>
            <pc:docMk/>
            <pc:sldMk cId="0" sldId="278"/>
            <ac:spMk id="6" creationId="{81BDBC42-7180-115E-9E38-8E3F1EF9F17F}"/>
          </ac:spMkLst>
        </pc:spChg>
        <pc:spChg chg="add">
          <ac:chgData name="Katie  Villegas" userId="S::katie@xperitas.org::309f8464-9408-477e-aece-c444c00ba54d" providerId="AD" clId="Web-{F4CEE159-3F77-2E65-D0D2-B1381F343D3B}" dt="2026-02-04T19:06:14.929" v="12"/>
          <ac:spMkLst>
            <pc:docMk/>
            <pc:sldMk cId="0" sldId="278"/>
            <ac:spMk id="15" creationId="{81BDBC42-7180-115E-9E38-8E3F1EF9F17F}"/>
          </ac:spMkLst>
        </pc:spChg>
        <pc:spChg chg="add">
          <ac:chgData name="Katie  Villegas" userId="S::katie@xperitas.org::309f8464-9408-477e-aece-c444c00ba54d" providerId="AD" clId="Web-{F4CEE159-3F77-2E65-D0D2-B1381F343D3B}" dt="2026-02-04T19:06:14.929" v="12"/>
          <ac:spMkLst>
            <pc:docMk/>
            <pc:sldMk cId="0" sldId="278"/>
            <ac:spMk id="17" creationId="{F9D9116B-34D7-A5E7-049F-2B49F25B12F3}"/>
          </ac:spMkLst>
        </pc:spChg>
        <pc:picChg chg="add">
          <ac:chgData name="Katie  Villegas" userId="S::katie@xperitas.org::309f8464-9408-477e-aece-c444c00ba54d" providerId="AD" clId="Web-{F4CEE159-3F77-2E65-D0D2-B1381F343D3B}" dt="2026-02-04T19:06:14.929" v="12"/>
          <ac:picMkLst>
            <pc:docMk/>
            <pc:sldMk cId="0" sldId="278"/>
            <ac:picMk id="16" creationId="{3CB9207B-D61C-7E1F-9264-2265E66B6A5A}"/>
          </ac:picMkLst>
        </pc:picChg>
        <pc:picChg chg="add">
          <ac:chgData name="Katie  Villegas" userId="S::katie@xperitas.org::309f8464-9408-477e-aece-c444c00ba54d" providerId="AD" clId="Web-{F4CEE159-3F77-2E65-D0D2-B1381F343D3B}" dt="2026-02-04T19:06:14.929" v="12"/>
          <ac:picMkLst>
            <pc:docMk/>
            <pc:sldMk cId="0" sldId="278"/>
            <ac:picMk id="18" creationId="{4B310170-3D14-60D5-5E6D-944FE5E82BDD}"/>
          </ac:picMkLst>
        </pc:picChg>
      </pc:sldChg>
      <pc:sldChg chg="addSp delSp modSp">
        <pc:chgData name="Katie  Villegas" userId="S::katie@xperitas.org::309f8464-9408-477e-aece-c444c00ba54d" providerId="AD" clId="Web-{F4CEE159-3F77-2E65-D0D2-B1381F343D3B}" dt="2026-02-04T18:54:33.831" v="6" actId="1076"/>
        <pc:sldMkLst>
          <pc:docMk/>
          <pc:sldMk cId="768782815" sldId="287"/>
        </pc:sldMkLst>
        <pc:spChg chg="add">
          <ac:chgData name="Katie  Villegas" userId="S::katie@xperitas.org::309f8464-9408-477e-aece-c444c00ba54d" providerId="AD" clId="Web-{F4CEE159-3F77-2E65-D0D2-B1381F343D3B}" dt="2026-02-04T18:54:17.425" v="2"/>
          <ac:spMkLst>
            <pc:docMk/>
            <pc:sldMk cId="768782815" sldId="287"/>
            <ac:spMk id="11" creationId="{0F7EA103-A2CB-D017-B478-1725DED91F7A}"/>
          </ac:spMkLst>
        </pc:spChg>
        <pc:spChg chg="del mod">
          <ac:chgData name="Katie  Villegas" userId="S::katie@xperitas.org::309f8464-9408-477e-aece-c444c00ba54d" providerId="AD" clId="Web-{F4CEE159-3F77-2E65-D0D2-B1381F343D3B}" dt="2026-02-04T18:54:11.784" v="1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Villegas" userId="S::katie@xperitas.org::309f8464-9408-477e-aece-c444c00ba54d" providerId="AD" clId="Web-{F4CEE159-3F77-2E65-D0D2-B1381F343D3B}" dt="2026-02-04T18:54:21.691" v="3" actId="14100"/>
          <ac:spMkLst>
            <pc:docMk/>
            <pc:sldMk cId="768782815" sldId="287"/>
            <ac:spMk id="52" creationId="{712F39AF-5CFE-AF80-9E75-F4635AD297A4}"/>
          </ac:spMkLst>
        </pc:spChg>
        <pc:picChg chg="add mod">
          <ac:chgData name="Katie  Villegas" userId="S::katie@xperitas.org::309f8464-9408-477e-aece-c444c00ba54d" providerId="AD" clId="Web-{F4CEE159-3F77-2E65-D0D2-B1381F343D3B}" dt="2026-02-04T18:54:33.831" v="6" actId="1076"/>
          <ac:picMkLst>
            <pc:docMk/>
            <pc:sldMk cId="768782815" sldId="287"/>
            <ac:picMk id="12" creationId="{35EA193F-DE37-C405-0004-CE280A794B56}"/>
          </ac:picMkLst>
        </pc:picChg>
      </pc:sldChg>
      <pc:sldChg chg="del">
        <pc:chgData name="Katie  Villegas" userId="S::katie@xperitas.org::309f8464-9408-477e-aece-c444c00ba54d" providerId="AD" clId="Web-{F4CEE159-3F77-2E65-D0D2-B1381F343D3B}" dt="2026-02-04T19:00:12.646" v="8"/>
        <pc:sldMkLst>
          <pc:docMk/>
          <pc:sldMk cId="3705754521" sldId="290"/>
        </pc:sldMkLst>
      </pc:sldChg>
      <pc:sldChg chg="add">
        <pc:chgData name="Katie  Villegas" userId="S::katie@xperitas.org::309f8464-9408-477e-aece-c444c00ba54d" providerId="AD" clId="Web-{F4CEE159-3F77-2E65-D0D2-B1381F343D3B}" dt="2026-02-04T19:00:08.193" v="7"/>
        <pc:sldMkLst>
          <pc:docMk/>
          <pc:sldMk cId="3209136847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45.png"/><Relationship Id="rId4" Type="http://schemas.openxmlformats.org/officeDocument/2006/relationships/image" Target="../media/image18.sv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hyperlink" Target="https://xperitas.org/sites/default/files/2023-05/RAA-Flyer_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jpeg"/><Relationship Id="rId4" Type="http://schemas.openxmlformats.org/officeDocument/2006/relationships/image" Target="../media/image47.png"/><Relationship Id="rId9" Type="http://schemas.openxmlformats.org/officeDocument/2006/relationships/hyperlink" Target="https://mytravel.state.gov/s/step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.png"/><Relationship Id="rId7" Type="http://schemas.openxmlformats.org/officeDocument/2006/relationships/image" Target="../media/image5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@Xperitas.org" TargetMode="External"/><Relationship Id="rId7" Type="http://schemas.openxmlformats.org/officeDocument/2006/relationships/image" Target="../media/image6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sv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6.pn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41.jpg"/><Relationship Id="rId5" Type="http://schemas.openxmlformats.org/officeDocument/2006/relationships/image" Target="../media/image28.png"/><Relationship Id="rId10" Type="http://schemas.openxmlformats.org/officeDocument/2006/relationships/image" Target="../media/image40.jpg"/><Relationship Id="rId4" Type="http://schemas.openxmlformats.org/officeDocument/2006/relationships/image" Target="../media/image27.png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vimeo.com/884859819?share=copy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797040" y="3237731"/>
            <a:ext cx="499875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Italy!</a:t>
            </a:r>
            <a:endParaRPr lang="en-US" sz="8800" dirty="0">
              <a:latin typeface="Arial"/>
              <a:cs typeface="Arial"/>
            </a:endParaRPr>
          </a:p>
        </p:txBody>
      </p:sp>
      <p:pic>
        <p:nvPicPr>
          <p:cNvPr id="12" name="Picture 11" descr="A circular building with many arches with Colosseum in the background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458" r="14458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64081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899780" y="3835148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04129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474489" y="4348351"/>
            <a:ext cx="5132500" cy="147151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Contest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76974" y="2488248"/>
            <a:ext cx="5122764" cy="181718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15123" y="3730493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My Contribution Page</a:t>
            </a:r>
            <a:endParaRPr lang="en-US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 Coffee Fundraiser (QR code below)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2" name="Picture 11" descr="A screenshot of a qr code&#10;&#10;AI-generated content may be incorrect.">
            <a:extLst>
              <a:ext uri="{FF2B5EF4-FFF2-40B4-BE49-F238E27FC236}">
                <a16:creationId xmlns:a16="http://schemas.microsoft.com/office/drawing/2014/main" id="{35EA193F-DE37-C405-0004-CE280A794B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4009" y="4034692"/>
            <a:ext cx="2042674" cy="25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602770" y="666367"/>
            <a:ext cx="57419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$XXXX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per student,</a:t>
            </a:r>
            <a:endParaRPr lang="en-US" sz="40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Plus cost of international flights* 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*(</a:t>
            </a:r>
            <a:r>
              <a:rPr lang="en-US" sz="1400" dirty="0"/>
              <a:t>Insert departure city + estimated </a:t>
            </a:r>
            <a:r>
              <a:rPr lang="en-US" sz="1400"/>
              <a:t>air cost</a:t>
            </a:r>
            <a:r>
              <a:rPr lang="en-US" sz="1400" dirty="0"/>
              <a:t> provided by PM)</a:t>
            </a:r>
            <a:endParaRPr lang="en-US" sz="1400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Round-Trip Airfare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In-Country Transportation Per Itinerary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Family Stay Experience</a:t>
            </a:r>
            <a:r>
              <a:rPr lang="en-US" sz="2400">
                <a:ea typeface="+mn-lt"/>
                <a:cs typeface="+mn-lt"/>
              </a:rPr>
              <a:t>®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  <a:hlinkClick r:id="rId4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Medical Insurance</a:t>
            </a: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While abroad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7DDDA-103F-7455-87FB-6DF68CDE8BB8}"/>
              </a:ext>
            </a:extLst>
          </p:cNvPr>
          <p:cNvSpPr txBox="1"/>
          <p:nvPr/>
        </p:nvSpPr>
        <p:spPr>
          <a:xfrm>
            <a:off x="460963" y="4228630"/>
            <a:ext cx="3254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Calibri"/>
                <a:ea typeface="Segoe UI"/>
                <a:cs typeface="Segoe UI"/>
              </a:rPr>
              <a:t>*Travelers </a:t>
            </a:r>
            <a:r>
              <a:rPr lang="en-US" sz="1200" b="1" dirty="0">
                <a:latin typeface="Calibri"/>
                <a:ea typeface="Segoe UI"/>
                <a:cs typeface="Segoe UI"/>
              </a:rPr>
              <a:t>should not </a:t>
            </a:r>
            <a:r>
              <a:rPr lang="en-US" sz="1200" dirty="0">
                <a:latin typeface="Calibri"/>
                <a:ea typeface="Segoe UI"/>
                <a:cs typeface="Segoe UI"/>
              </a:rPr>
              <a:t>a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rrange their own air.  AIR </a:t>
            </a:r>
            <a:r>
              <a:rPr lang="en-US" sz="1200" dirty="0">
                <a:latin typeface="Calibri"/>
                <a:ea typeface="Segoe UI"/>
                <a:cs typeface="Segoe UI"/>
              </a:rPr>
              <a:t>is included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in the program, but the cost will be added </a:t>
            </a:r>
            <a:r>
              <a:rPr lang="en-US" sz="1200" dirty="0">
                <a:latin typeface="Calibri"/>
                <a:ea typeface="Segoe UI"/>
                <a:cs typeface="Segoe UI"/>
              </a:rPr>
              <a:t>once the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air contract is confirmed.  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3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dirty="0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ENROLL AND PAY DEPOSIT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Click on “Enroll now” and complete registration form.  Pay the $500 deposit.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428824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ACCESS YOUR PORTAL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755827"/>
            <a:ext cx="6092188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Click the “Manage Booking” link in your confirmation email to access the portal. No password is required.</a:t>
            </a:r>
            <a:endParaRPr lang="en-US" sz="2000" spc="1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39615" y="2573283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 dirty="0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968349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 dirty="0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Health Information and Student Code of Conduct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6" y="4197981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important reminders and deadlines! If you unsubscribe from any Xperitas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FD509-4C41-ED8A-0EE9-406666D0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13" y="2550090"/>
            <a:ext cx="4437709" cy="232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328E0-D0ED-E56B-1FAB-3BB55988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81" y="2573283"/>
            <a:ext cx="443770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  <a:hlinkClick r:id="rId3"/>
              </a:rPr>
              <a:t>Matthew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6096001" y="1747738"/>
            <a:ext cx="6096000" cy="5110264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1299730" y="6135092"/>
            <a:ext cx="2919064" cy="447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4B87"/>
                </a:solidFill>
                <a:latin typeface="Arial"/>
                <a:cs typeface="Arial"/>
              </a:rPr>
              <a:t>www.Xperitas.org</a:t>
            </a:r>
            <a:endParaRPr lang="en-US" dirty="0">
              <a:solidFill>
                <a:srgbClr val="004B87"/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9207B-D61C-7E1F-9264-2265E66B6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5" y="3166270"/>
            <a:ext cx="2683436" cy="3325848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F9D9116B-34D7-A5E7-049F-2B49F25B12F3}"/>
              </a:ext>
            </a:extLst>
          </p:cNvPr>
          <p:cNvSpPr txBox="1"/>
          <p:nvPr/>
        </p:nvSpPr>
        <p:spPr>
          <a:xfrm>
            <a:off x="7398772" y="2616472"/>
            <a:ext cx="418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</a:t>
            </a:r>
          </a:p>
        </p:txBody>
      </p:sp>
      <p:pic>
        <p:nvPicPr>
          <p:cNvPr id="18" name="Graphic 19" descr="Internet outline">
            <a:extLst>
              <a:ext uri="{FF2B5EF4-FFF2-40B4-BE49-F238E27FC236}">
                <a16:creationId xmlns:a16="http://schemas.microsoft.com/office/drawing/2014/main" id="{4B310170-3D14-60D5-5E6D-944FE5E82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164" y="5901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Italy?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To gain real-life exposure of Latin language &amp; culture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Italy?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5060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To gain real-life exposure of Latin language &amp; culture 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35440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76147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28957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446635" y="4878506"/>
            <a:ext cx="8432700" cy="1793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</a:rPr>
              <a:t>NONPROFIT</a:t>
            </a:r>
            <a:endParaRPr lang="en-US" sz="2000" b="1" spc="217">
              <a:solidFill>
                <a:srgbClr val="004B87"/>
              </a:solidFill>
              <a:latin typeface="Arial Bold"/>
              <a:cs typeface="Arial Bold"/>
            </a:endParaRPr>
          </a:p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</a:rPr>
              <a:t>50+ YEARS OF EXPERIENCE</a:t>
            </a:r>
            <a:endParaRPr lang="en-US" sz="2000" b="1" spc="217">
              <a:solidFill>
                <a:srgbClr val="004B87"/>
              </a:solidFill>
              <a:latin typeface="Arial Bold"/>
              <a:cs typeface="Arial Bold"/>
            </a:endParaRPr>
          </a:p>
          <a:p>
            <a:pPr>
              <a:lnSpc>
                <a:spcPts val="4870"/>
              </a:lnSpc>
            </a:pPr>
            <a:r>
              <a:rPr lang="en-US" sz="2000" b="1" spc="217" dirty="0">
                <a:solidFill>
                  <a:srgbClr val="004B87"/>
                </a:solidFill>
                <a:latin typeface="Arial Bold"/>
                <a:ea typeface="+mn-lt"/>
                <a:cs typeface="Arial Bold"/>
              </a:rPr>
              <a:t>COLLABORATION WITH EDUCATORS &amp; FIELD EXPERTS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363839" y="4916686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" name="Picture 1" descr="A person holding a blue stick over a pizza oven&#10;&#10;Description automatically generated">
            <a:extLst>
              <a:ext uri="{FF2B5EF4-FFF2-40B4-BE49-F238E27FC236}">
                <a16:creationId xmlns:a16="http://schemas.microsoft.com/office/drawing/2014/main" id="{B9C00038-D068-1348-E561-D7C64AC0B43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95" r="-717" b="6040"/>
          <a:stretch/>
        </p:blipFill>
        <p:spPr>
          <a:xfrm>
            <a:off x="8175211" y="670661"/>
            <a:ext cx="3108208" cy="3882533"/>
          </a:xfrm>
          <a:prstGeom prst="rect">
            <a:avLst/>
          </a:prstGeom>
        </p:spPr>
      </p:pic>
      <p:pic>
        <p:nvPicPr>
          <p:cNvPr id="3" name="Picture 2" descr="A group of people sitting at tables in a restaurant&#10;&#10;Description automatically generated">
            <a:extLst>
              <a:ext uri="{FF2B5EF4-FFF2-40B4-BE49-F238E27FC236}">
                <a16:creationId xmlns:a16="http://schemas.microsoft.com/office/drawing/2014/main" id="{08B2B4A2-CA4A-8DE6-9CEB-FA5CD1008DC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40" t="10135"/>
          <a:stretch/>
        </p:blipFill>
        <p:spPr>
          <a:xfrm>
            <a:off x="861391" y="670661"/>
            <a:ext cx="3224741" cy="3877017"/>
          </a:xfrm>
          <a:prstGeom prst="rect">
            <a:avLst/>
          </a:prstGeom>
        </p:spPr>
      </p:pic>
      <p:pic>
        <p:nvPicPr>
          <p:cNvPr id="4" name="Picture 3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7156773-1399-0668-9326-ADBE923CFA5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183" r="26021" b="-286"/>
          <a:stretch/>
        </p:blipFill>
        <p:spPr>
          <a:xfrm>
            <a:off x="4482101" y="670661"/>
            <a:ext cx="3221584" cy="38721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10187589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5425005" y="56981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6900" y="3496887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46" y="322986"/>
            <a:ext cx="4283708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6265581" y="322986"/>
            <a:ext cx="5206442" cy="28709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134" y="3641659"/>
            <a:ext cx="1980515" cy="30036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6AB77-2866-BEF2-F5F4-BA8CF829F4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8444" y="3623125"/>
            <a:ext cx="2049851" cy="3074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E7D187-E3F9-3AE0-6301-8C11EFC401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2" b="8502"/>
          <a:stretch/>
        </p:blipFill>
        <p:spPr>
          <a:xfrm>
            <a:off x="2841419" y="4199242"/>
            <a:ext cx="4279255" cy="2350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7F569-965F-AB73-F6B5-F19668980F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320" y="3641659"/>
            <a:ext cx="2022964" cy="30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93773" y="3669299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1" r="13720"/>
          <a:stretch/>
        </p:blipFill>
        <p:spPr>
          <a:xfrm>
            <a:off x="313842" y="3542032"/>
            <a:ext cx="2446985" cy="3059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"/>
          <a:stretch/>
        </p:blipFill>
        <p:spPr>
          <a:xfrm>
            <a:off x="7401190" y="3700205"/>
            <a:ext cx="4140776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523" y="4287324"/>
            <a:ext cx="3473378" cy="2314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42" y="322985"/>
            <a:ext cx="4588135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r="22383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098434" y="3765352"/>
            <a:ext cx="5014447" cy="602672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  <a:hlinkClick r:id="rId11"/>
              </a:rPr>
              <a:t>Insert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  <a:hlinkClick r:id="rId11"/>
              </a:rPr>
              <a:t>Latin Program Sneak Peek 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378395579031055a3b66992160380503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403c04545d62618375874c2e6bf5e183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803A1B-12F3-43A3-9D59-A2199A58B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691</Words>
  <Application>Microsoft Office PowerPoint</Application>
  <PresentationFormat>Widescreen</PresentationFormat>
  <Paragraphs>170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620</cp:revision>
  <dcterms:created xsi:type="dcterms:W3CDTF">2023-10-20T16:15:27Z</dcterms:created>
  <dcterms:modified xsi:type="dcterms:W3CDTF">2026-02-04T19:06:21Z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