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90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E1F68-20DD-2662-E798-1963F5AA09C2}" v="29" dt="2026-02-04T19:07:3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4674" autoAdjust="0"/>
  </p:normalViewPr>
  <p:slideViewPr>
    <p:cSldViewPr snapToGrid="0">
      <p:cViewPr>
        <p:scale>
          <a:sx n="80" d="100"/>
          <a:sy n="80" d="100"/>
        </p:scale>
        <p:origin x="509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Villegas" userId="S::katie@xperitas.org::309f8464-9408-477e-aece-c444c00ba54d" providerId="AD" clId="Web-{6C3E1F68-20DD-2662-E798-1963F5AA09C2}"/>
    <pc:docChg chg="addSld delSld modSld">
      <pc:chgData name="Katie  Villegas" userId="S::katie@xperitas.org::309f8464-9408-477e-aece-c444c00ba54d" providerId="AD" clId="Web-{6C3E1F68-20DD-2662-E798-1963F5AA09C2}" dt="2026-02-04T19:07:31.556" v="25" actId="1076"/>
      <pc:docMkLst>
        <pc:docMk/>
      </pc:docMkLst>
      <pc:sldChg chg="add del">
        <pc:chgData name="Katie  Villegas" userId="S::katie@xperitas.org::309f8464-9408-477e-aece-c444c00ba54d" providerId="AD" clId="Web-{6C3E1F68-20DD-2662-E798-1963F5AA09C2}" dt="2026-02-04T19:03:27.415" v="8"/>
        <pc:sldMkLst>
          <pc:docMk/>
          <pc:sldMk cId="0" sldId="276"/>
        </pc:sldMkLst>
      </pc:sldChg>
      <pc:sldChg chg="addSp delSp modSp">
        <pc:chgData name="Katie  Villegas" userId="S::katie@xperitas.org::309f8464-9408-477e-aece-c444c00ba54d" providerId="AD" clId="Web-{6C3E1F68-20DD-2662-E798-1963F5AA09C2}" dt="2026-02-04T19:07:31.556" v="25" actId="1076"/>
        <pc:sldMkLst>
          <pc:docMk/>
          <pc:sldMk cId="0" sldId="278"/>
        </pc:sldMkLst>
        <pc:spChg chg="del">
          <ac:chgData name="Katie  Villegas" userId="S::katie@xperitas.org::309f8464-9408-477e-aece-c444c00ba54d" providerId="AD" clId="Web-{6C3E1F68-20DD-2662-E798-1963F5AA09C2}" dt="2026-02-04T19:06:50.431" v="9"/>
          <ac:spMkLst>
            <pc:docMk/>
            <pc:sldMk cId="0" sldId="278"/>
            <ac:spMk id="6" creationId="{81BDBC42-7180-115E-9E38-8E3F1EF9F17F}"/>
          </ac:spMkLst>
        </pc:spChg>
        <pc:spChg chg="mod">
          <ac:chgData name="Katie  Villegas" userId="S::katie@xperitas.org::309f8464-9408-477e-aece-c444c00ba54d" providerId="AD" clId="Web-{6C3E1F68-20DD-2662-E798-1963F5AA09C2}" dt="2026-02-04T19:07:31.540" v="24" actId="1076"/>
          <ac:spMkLst>
            <pc:docMk/>
            <pc:sldMk cId="0" sldId="278"/>
            <ac:spMk id="9" creationId="{00000000-0000-0000-0000-000000000000}"/>
          </ac:spMkLst>
        </pc:spChg>
        <pc:spChg chg="mod">
          <ac:chgData name="Katie  Villegas" userId="S::katie@xperitas.org::309f8464-9408-477e-aece-c444c00ba54d" providerId="AD" clId="Web-{6C3E1F68-20DD-2662-E798-1963F5AA09C2}" dt="2026-02-04T19:07:31.556" v="25" actId="1076"/>
          <ac:spMkLst>
            <pc:docMk/>
            <pc:sldMk cId="0" sldId="278"/>
            <ac:spMk id="10" creationId="{00000000-0000-0000-0000-000000000000}"/>
          </ac:spMkLst>
        </pc:spChg>
        <pc:spChg chg="add mod">
          <ac:chgData name="Katie  Villegas" userId="S::katie@xperitas.org::309f8464-9408-477e-aece-c444c00ba54d" providerId="AD" clId="Web-{6C3E1F68-20DD-2662-E798-1963F5AA09C2}" dt="2026-02-04T19:07:14.947" v="21" actId="20577"/>
          <ac:spMkLst>
            <pc:docMk/>
            <pc:sldMk cId="0" sldId="278"/>
            <ac:spMk id="15" creationId="{81BDBC42-7180-115E-9E38-8E3F1EF9F17F}"/>
          </ac:spMkLst>
        </pc:spChg>
        <pc:spChg chg="add mod">
          <ac:chgData name="Katie  Villegas" userId="S::katie@xperitas.org::309f8464-9408-477e-aece-c444c00ba54d" providerId="AD" clId="Web-{6C3E1F68-20DD-2662-E798-1963F5AA09C2}" dt="2026-02-04T19:07:03.447" v="16" actId="14100"/>
          <ac:spMkLst>
            <pc:docMk/>
            <pc:sldMk cId="0" sldId="278"/>
            <ac:spMk id="17" creationId="{F9D9116B-34D7-A5E7-049F-2B49F25B12F3}"/>
          </ac:spMkLst>
        </pc:spChg>
        <pc:picChg chg="add mod">
          <ac:chgData name="Katie  Villegas" userId="S::katie@xperitas.org::309f8464-9408-477e-aece-c444c00ba54d" providerId="AD" clId="Web-{6C3E1F68-20DD-2662-E798-1963F5AA09C2}" dt="2026-02-04T19:07:03.447" v="17" actId="14100"/>
          <ac:picMkLst>
            <pc:docMk/>
            <pc:sldMk cId="0" sldId="278"/>
            <ac:picMk id="16" creationId="{3CB9207B-D61C-7E1F-9264-2265E66B6A5A}"/>
          </ac:picMkLst>
        </pc:picChg>
        <pc:picChg chg="add mod">
          <ac:chgData name="Katie  Villegas" userId="S::katie@xperitas.org::309f8464-9408-477e-aece-c444c00ba54d" providerId="AD" clId="Web-{6C3E1F68-20DD-2662-E798-1963F5AA09C2}" dt="2026-02-04T19:07:03.447" v="15" actId="14100"/>
          <ac:picMkLst>
            <pc:docMk/>
            <pc:sldMk cId="0" sldId="278"/>
            <ac:picMk id="18" creationId="{4B310170-3D14-60D5-5E6D-944FE5E82BDD}"/>
          </ac:picMkLst>
        </pc:picChg>
      </pc:sldChg>
      <pc:sldChg chg="addSp modSp">
        <pc:chgData name="Katie  Villegas" userId="S::katie@xperitas.org::309f8464-9408-477e-aece-c444c00ba54d" providerId="AD" clId="Web-{6C3E1F68-20DD-2662-E798-1963F5AA09C2}" dt="2026-02-04T18:52:33.400" v="4" actId="1076"/>
        <pc:sldMkLst>
          <pc:docMk/>
          <pc:sldMk cId="768782815" sldId="287"/>
        </pc:sldMkLst>
        <pc:spChg chg="mod">
          <ac:chgData name="Katie  Villegas" userId="S::katie@xperitas.org::309f8464-9408-477e-aece-c444c00ba54d" providerId="AD" clId="Web-{6C3E1F68-20DD-2662-E798-1963F5AA09C2}" dt="2026-02-04T18:26:01.575" v="0" actId="20577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Villegas" userId="S::katie@xperitas.org::309f8464-9408-477e-aece-c444c00ba54d" providerId="AD" clId="Web-{6C3E1F68-20DD-2662-E798-1963F5AA09C2}" dt="2026-02-04T18:52:13.853" v="1" actId="14100"/>
          <ac:spMkLst>
            <pc:docMk/>
            <pc:sldMk cId="768782815" sldId="287"/>
            <ac:spMk id="52" creationId="{712F39AF-5CFE-AF80-9E75-F4635AD297A4}"/>
          </ac:spMkLst>
        </pc:spChg>
        <pc:picChg chg="add mod">
          <ac:chgData name="Katie  Villegas" userId="S::katie@xperitas.org::309f8464-9408-477e-aece-c444c00ba54d" providerId="AD" clId="Web-{6C3E1F68-20DD-2662-E798-1963F5AA09C2}" dt="2026-02-04T18:52:33.400" v="4" actId="1076"/>
          <ac:picMkLst>
            <pc:docMk/>
            <pc:sldMk cId="768782815" sldId="287"/>
            <ac:picMk id="11" creationId="{3F7736F7-F437-D0EA-4046-C830F0741EBA}"/>
          </ac:picMkLst>
        </pc:picChg>
      </pc:sldChg>
      <pc:sldChg chg="add">
        <pc:chgData name="Katie  Villegas" userId="S::katie@xperitas.org::309f8464-9408-477e-aece-c444c00ba54d" providerId="AD" clId="Web-{6C3E1F68-20DD-2662-E798-1963F5AA09C2}" dt="2026-02-04T19:00:54.197" v="6"/>
        <pc:sldMkLst>
          <pc:docMk/>
          <pc:sldMk cId="3209136847" sldId="290"/>
        </pc:sldMkLst>
      </pc:sldChg>
      <pc:sldChg chg="del">
        <pc:chgData name="Katie  Villegas" userId="S::katie@xperitas.org::309f8464-9408-477e-aece-c444c00ba54d" providerId="AD" clId="Web-{6C3E1F68-20DD-2662-E798-1963F5AA09C2}" dt="2026-02-04T19:00:47.244" v="5"/>
        <pc:sldMkLst>
          <pc:docMk/>
          <pc:sldMk cId="3793638765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sp_fr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47.png"/><Relationship Id="rId4" Type="http://schemas.openxmlformats.org/officeDocument/2006/relationships/image" Target="../media/image18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hyperlink" Target="https://xperitas.org/sites/default/files/2023-05/RAA-Flyer_0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hyperlink" Target="mailto:Lucia@xperitas.org" TargetMode="External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89989" y="4534931"/>
            <a:ext cx="2403839" cy="2119326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Spain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 b="10407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France &amp; Spain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4309" y="3999185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 Coffee Fundraiser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My Contribution Page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565899" y="4505314"/>
            <a:ext cx="5771291" cy="122888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scholarship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highlight>
                  <a:srgbClr val="FFFF00"/>
                </a:highlight>
                <a:latin typeface="Arial"/>
                <a:cs typeface="Arial"/>
              </a:rPr>
              <a:t>Nat'l</a:t>
            </a:r>
            <a:r>
              <a:rPr lang="en-US" sz="2000" dirty="0">
                <a:highlight>
                  <a:srgbClr val="FFFF00"/>
                </a:highlight>
                <a:latin typeface="Arial"/>
                <a:cs typeface="Arial"/>
              </a:rPr>
              <a:t>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72694" y="388095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0" descr="A screenshot of a qr code&#10;&#10;AI-generated content may be incorrect.">
            <a:extLst>
              <a:ext uri="{FF2B5EF4-FFF2-40B4-BE49-F238E27FC236}">
                <a16:creationId xmlns:a16="http://schemas.microsoft.com/office/drawing/2014/main" id="{3F7736F7-F437-D0EA-4046-C830F0741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779" y="3790461"/>
            <a:ext cx="1896135" cy="24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602770" y="666367"/>
            <a:ext cx="57419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$XXXX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per student,</a:t>
            </a:r>
            <a:endParaRPr lang="en-US" sz="40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Plus cost of international flights* 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*(</a:t>
            </a:r>
            <a:r>
              <a:rPr lang="en-US" sz="1400" dirty="0"/>
              <a:t>Insert departure city + estimated </a:t>
            </a:r>
            <a:r>
              <a:rPr lang="en-US" sz="1400"/>
              <a:t>air cost</a:t>
            </a:r>
            <a:r>
              <a:rPr lang="en-US" sz="1400" dirty="0"/>
              <a:t> provided by PM)</a:t>
            </a:r>
            <a:endParaRPr lang="en-US" sz="1400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Round-Trip Airfare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In-Country Transportation Per Itinerary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Family Stay Experience</a:t>
            </a:r>
            <a:r>
              <a:rPr lang="en-US" sz="2400">
                <a:ea typeface="+mn-lt"/>
                <a:cs typeface="+mn-lt"/>
              </a:rPr>
              <a:t>®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  <a:hlinkClick r:id="rId4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Medical Insurance</a:t>
            </a: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While abroad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7DDDA-103F-7455-87FB-6DF68CDE8BB8}"/>
              </a:ext>
            </a:extLst>
          </p:cNvPr>
          <p:cNvSpPr txBox="1"/>
          <p:nvPr/>
        </p:nvSpPr>
        <p:spPr>
          <a:xfrm>
            <a:off x="460963" y="4228630"/>
            <a:ext cx="3254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Calibri"/>
                <a:ea typeface="Segoe UI"/>
                <a:cs typeface="Segoe UI"/>
              </a:rPr>
              <a:t>*Travelers </a:t>
            </a:r>
            <a:r>
              <a:rPr lang="en-US" sz="1200" b="1" dirty="0">
                <a:latin typeface="Calibri"/>
                <a:ea typeface="Segoe UI"/>
                <a:cs typeface="Segoe UI"/>
              </a:rPr>
              <a:t>should not </a:t>
            </a:r>
            <a:r>
              <a:rPr lang="en-US" sz="1200" dirty="0">
                <a:latin typeface="Calibri"/>
                <a:ea typeface="Segoe UI"/>
                <a:cs typeface="Segoe UI"/>
              </a:rPr>
              <a:t>a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rrange their own air.  AIR </a:t>
            </a:r>
            <a:r>
              <a:rPr lang="en-US" sz="1200" dirty="0">
                <a:latin typeface="Calibri"/>
                <a:ea typeface="Segoe UI"/>
                <a:cs typeface="Segoe UI"/>
              </a:rPr>
              <a:t>is included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in the program, but the cost will be added </a:t>
            </a:r>
            <a:r>
              <a:rPr lang="en-US" sz="1200" dirty="0">
                <a:latin typeface="Calibri"/>
                <a:ea typeface="Segoe UI"/>
                <a:cs typeface="Segoe UI"/>
              </a:rPr>
              <a:t>once the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air contract is confirmed.  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dirty="0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ENROLL AND PAY DEPOSIT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Click on “Enroll now” and complete registration form.  Pay the $500 deposit.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428824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ACCESS YOUR PORTAL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755827"/>
            <a:ext cx="6092188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Click the “Manage Booking” link in your confirmation email to access the portal. No password is required.</a:t>
            </a:r>
            <a:endParaRPr lang="en-US" sz="2000" spc="1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39615" y="2573283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 dirty="0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968349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 dirty="0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Health Information and Student Code of Conduct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6" y="4197981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important reminders and deadlines! If you unsubscribe from any Xperitas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FD509-4C41-ED8A-0EE9-406666D0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13" y="2550090"/>
            <a:ext cx="4437709" cy="232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328E0-D0ED-E56B-1FAB-3BB55988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81" y="2573283"/>
            <a:ext cx="443770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653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096726"/>
            <a:ext cx="11432496" cy="694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Program Manager: 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</a:t>
            </a:r>
            <a:endParaRPr lang="en-US"/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Lucia@xperitas.org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  </a:t>
            </a:r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1299730" y="6135092"/>
            <a:ext cx="2919064" cy="42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4"/>
              </a:lnSpc>
            </a:pPr>
            <a:r>
              <a:rPr lang="en-US" sz="2000" dirty="0">
                <a:solidFill>
                  <a:srgbClr val="004B87"/>
                </a:solidFill>
                <a:latin typeface="Arial"/>
                <a:cs typeface="Arial"/>
              </a:rPr>
              <a:t>www.Xperitas.org</a:t>
            </a:r>
            <a:endParaRPr lang="en-US" sz="2000">
              <a:solidFill>
                <a:srgbClr val="004B87"/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9207B-D61C-7E1F-9264-2265E66B6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5" y="3166270"/>
            <a:ext cx="2683436" cy="3325848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F9D9116B-34D7-A5E7-049F-2B49F25B12F3}"/>
              </a:ext>
            </a:extLst>
          </p:cNvPr>
          <p:cNvSpPr txBox="1"/>
          <p:nvPr/>
        </p:nvSpPr>
        <p:spPr>
          <a:xfrm>
            <a:off x="7398772" y="2616472"/>
            <a:ext cx="418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</a:t>
            </a:r>
          </a:p>
        </p:txBody>
      </p:sp>
      <p:pic>
        <p:nvPicPr>
          <p:cNvPr id="18" name="Graphic 19" descr="Internet outline">
            <a:extLst>
              <a:ext uri="{FF2B5EF4-FFF2-40B4-BE49-F238E27FC236}">
                <a16:creationId xmlns:a16="http://schemas.microsoft.com/office/drawing/2014/main" id="{4B310170-3D14-60D5-5E6D-944FE5E82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164" y="5901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Spain?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 &amp;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</a:t>
            </a:r>
            <a:r>
              <a:rPr lang="en-US" sz="4000">
                <a:latin typeface="Arial"/>
                <a:cs typeface="Arial"/>
              </a:rPr>
              <a:t>&amp; Spain?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 &amp;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083518" y="611557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185243" y="3402712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791" y="322986"/>
            <a:ext cx="4995314" cy="333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252762" cy="150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58" y="3767384"/>
            <a:ext cx="4417647" cy="2945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8812"/>
          <a:stretch/>
        </p:blipFill>
        <p:spPr>
          <a:xfrm>
            <a:off x="363083" y="3895482"/>
            <a:ext cx="5209814" cy="2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77" y="3942034"/>
            <a:ext cx="2173945" cy="2667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691430"/>
            <a:ext cx="4380927" cy="2915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49" y="4293024"/>
            <a:ext cx="2535292" cy="230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378395579031055a3b66992160380503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403c04545d62618375874c2e6bf5e183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8D516-3451-4356-8015-3AC8AA274BAC}">
  <ds:schemaRefs>
    <ds:schemaRef ds:uri="http://schemas.microsoft.com/office/2006/metadata/properties"/>
    <ds:schemaRef ds:uri="http://purl.org/dc/terms/"/>
    <ds:schemaRef ds:uri="825ae176-405e-4596-a4b1-c463977585f5"/>
    <ds:schemaRef ds:uri="http://schemas.microsoft.com/office/2006/documentManagement/types"/>
    <ds:schemaRef ds:uri="http://schemas.openxmlformats.org/package/2006/metadata/core-properties"/>
    <ds:schemaRef ds:uri="f73d4b22-5b23-44a0-bc6b-9bac75aff085"/>
    <ds:schemaRef ds:uri="http://schemas.microsoft.com/office/infopath/2007/PartnerControls"/>
    <ds:schemaRef ds:uri="http://purl.org/dc/elements/1.1/"/>
    <ds:schemaRef ds:uri="c067450e-7df5-4bb7-a748-f7c5eff5b69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FDCF1F-1A47-4866-A1B9-08C040495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936</Words>
  <Application>Microsoft Office PowerPoint</Application>
  <PresentationFormat>Widescreen</PresentationFormat>
  <Paragraphs>198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Virginie Donzo</cp:lastModifiedBy>
  <cp:revision>546</cp:revision>
  <dcterms:created xsi:type="dcterms:W3CDTF">2023-10-20T16:15:27Z</dcterms:created>
  <dcterms:modified xsi:type="dcterms:W3CDTF">2026-02-04T19:07:34Z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