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90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CA335B-3BA8-1624-E8D3-555CE6398573}" v="35" dt="2026-02-04T19:06:29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Villegas" userId="S::katie@xperitas.org::309f8464-9408-477e-aece-c444c00ba54d" providerId="AD" clId="Web-{8DCA335B-3BA8-1624-E8D3-555CE6398573}"/>
    <pc:docChg chg="addSld delSld modSld">
      <pc:chgData name="Katie  Villegas" userId="S::katie@xperitas.org::309f8464-9408-477e-aece-c444c00ba54d" providerId="AD" clId="Web-{8DCA335B-3BA8-1624-E8D3-555CE6398573}" dt="2026-02-04T19:06:29.916" v="33"/>
      <pc:docMkLst>
        <pc:docMk/>
      </pc:docMkLst>
      <pc:sldChg chg="add del">
        <pc:chgData name="Katie  Villegas" userId="S::katie@xperitas.org::309f8464-9408-477e-aece-c444c00ba54d" providerId="AD" clId="Web-{8DCA335B-3BA8-1624-E8D3-555CE6398573}" dt="2026-02-04T19:03:52.088" v="31"/>
        <pc:sldMkLst>
          <pc:docMk/>
          <pc:sldMk cId="0" sldId="276"/>
        </pc:sldMkLst>
      </pc:sldChg>
      <pc:sldChg chg="addSp delSp">
        <pc:chgData name="Katie  Villegas" userId="S::katie@xperitas.org::309f8464-9408-477e-aece-c444c00ba54d" providerId="AD" clId="Web-{8DCA335B-3BA8-1624-E8D3-555CE6398573}" dt="2026-02-04T19:06:29.916" v="33"/>
        <pc:sldMkLst>
          <pc:docMk/>
          <pc:sldMk cId="0" sldId="278"/>
        </pc:sldMkLst>
        <pc:spChg chg="del">
          <ac:chgData name="Katie  Villegas" userId="S::katie@xperitas.org::309f8464-9408-477e-aece-c444c00ba54d" providerId="AD" clId="Web-{8DCA335B-3BA8-1624-E8D3-555CE6398573}" dt="2026-02-04T19:06:24.009" v="32"/>
          <ac:spMkLst>
            <pc:docMk/>
            <pc:sldMk cId="0" sldId="278"/>
            <ac:spMk id="6" creationId="{81BDBC42-7180-115E-9E38-8E3F1EF9F17F}"/>
          </ac:spMkLst>
        </pc:spChg>
        <pc:spChg chg="add">
          <ac:chgData name="Katie  Villegas" userId="S::katie@xperitas.org::309f8464-9408-477e-aece-c444c00ba54d" providerId="AD" clId="Web-{8DCA335B-3BA8-1624-E8D3-555CE6398573}" dt="2026-02-04T19:06:29.916" v="33"/>
          <ac:spMkLst>
            <pc:docMk/>
            <pc:sldMk cId="0" sldId="278"/>
            <ac:spMk id="15" creationId="{81BDBC42-7180-115E-9E38-8E3F1EF9F17F}"/>
          </ac:spMkLst>
        </pc:spChg>
        <pc:spChg chg="add">
          <ac:chgData name="Katie  Villegas" userId="S::katie@xperitas.org::309f8464-9408-477e-aece-c444c00ba54d" providerId="AD" clId="Web-{8DCA335B-3BA8-1624-E8D3-555CE6398573}" dt="2026-02-04T19:06:29.916" v="33"/>
          <ac:spMkLst>
            <pc:docMk/>
            <pc:sldMk cId="0" sldId="278"/>
            <ac:spMk id="17" creationId="{F9D9116B-34D7-A5E7-049F-2B49F25B12F3}"/>
          </ac:spMkLst>
        </pc:spChg>
        <pc:picChg chg="add">
          <ac:chgData name="Katie  Villegas" userId="S::katie@xperitas.org::309f8464-9408-477e-aece-c444c00ba54d" providerId="AD" clId="Web-{8DCA335B-3BA8-1624-E8D3-555CE6398573}" dt="2026-02-04T19:06:29.916" v="33"/>
          <ac:picMkLst>
            <pc:docMk/>
            <pc:sldMk cId="0" sldId="278"/>
            <ac:picMk id="16" creationId="{3CB9207B-D61C-7E1F-9264-2265E66B6A5A}"/>
          </ac:picMkLst>
        </pc:picChg>
        <pc:picChg chg="add">
          <ac:chgData name="Katie  Villegas" userId="S::katie@xperitas.org::309f8464-9408-477e-aece-c444c00ba54d" providerId="AD" clId="Web-{8DCA335B-3BA8-1624-E8D3-555CE6398573}" dt="2026-02-04T19:06:29.916" v="33"/>
          <ac:picMkLst>
            <pc:docMk/>
            <pc:sldMk cId="0" sldId="278"/>
            <ac:picMk id="18" creationId="{4B310170-3D14-60D5-5E6D-944FE5E82BDD}"/>
          </ac:picMkLst>
        </pc:picChg>
      </pc:sldChg>
      <pc:sldChg chg="del">
        <pc:chgData name="Katie  Villegas" userId="S::katie@xperitas.org::309f8464-9408-477e-aece-c444c00ba54d" providerId="AD" clId="Web-{8DCA335B-3BA8-1624-E8D3-555CE6398573}" dt="2026-02-04T19:00:26.135" v="29"/>
        <pc:sldMkLst>
          <pc:docMk/>
          <pc:sldMk cId="294877150" sldId="283"/>
        </pc:sldMkLst>
      </pc:sldChg>
      <pc:sldChg chg="addSp modSp">
        <pc:chgData name="Katie  Villegas" userId="S::katie@xperitas.org::309f8464-9408-477e-aece-c444c00ba54d" providerId="AD" clId="Web-{8DCA335B-3BA8-1624-E8D3-555CE6398573}" dt="2026-02-04T18:54:01.904" v="27" actId="14100"/>
        <pc:sldMkLst>
          <pc:docMk/>
          <pc:sldMk cId="768782815" sldId="287"/>
        </pc:sldMkLst>
        <pc:spChg chg="mod">
          <ac:chgData name="Katie  Villegas" userId="S::katie@xperitas.org::309f8464-9408-477e-aece-c444c00ba54d" providerId="AD" clId="Web-{8DCA335B-3BA8-1624-E8D3-555CE6398573}" dt="2026-02-04T18:53:49.373" v="23" actId="20577"/>
          <ac:spMkLst>
            <pc:docMk/>
            <pc:sldMk cId="768782815" sldId="287"/>
            <ac:spMk id="44" creationId="{0F7EA103-A2CB-D017-B478-1725DED91F7A}"/>
          </ac:spMkLst>
        </pc:spChg>
        <pc:spChg chg="mod">
          <ac:chgData name="Katie  Villegas" userId="S::katie@xperitas.org::309f8464-9408-477e-aece-c444c00ba54d" providerId="AD" clId="Web-{8DCA335B-3BA8-1624-E8D3-555CE6398573}" dt="2026-02-04T18:53:22.889" v="1" actId="14100"/>
          <ac:spMkLst>
            <pc:docMk/>
            <pc:sldMk cId="768782815" sldId="287"/>
            <ac:spMk id="52" creationId="{712F39AF-5CFE-AF80-9E75-F4635AD297A4}"/>
          </ac:spMkLst>
        </pc:spChg>
        <pc:picChg chg="add mod">
          <ac:chgData name="Katie  Villegas" userId="S::katie@xperitas.org::309f8464-9408-477e-aece-c444c00ba54d" providerId="AD" clId="Web-{8DCA335B-3BA8-1624-E8D3-555CE6398573}" dt="2026-02-04T18:54:01.904" v="27" actId="14100"/>
          <ac:picMkLst>
            <pc:docMk/>
            <pc:sldMk cId="768782815" sldId="287"/>
            <ac:picMk id="11" creationId="{81045EA4-6360-980B-E4E3-DC8E543E5D4E}"/>
          </ac:picMkLst>
        </pc:picChg>
      </pc:sldChg>
      <pc:sldChg chg="add">
        <pc:chgData name="Katie  Villegas" userId="S::katie@xperitas.org::309f8464-9408-477e-aece-c444c00ba54d" providerId="AD" clId="Web-{8DCA335B-3BA8-1624-E8D3-555CE6398573}" dt="2026-02-04T19:00:22.167" v="28"/>
        <pc:sldMkLst>
          <pc:docMk/>
          <pc:sldMk cId="3209136847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2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FR_french_immers_exp.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18.sv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1.png"/><Relationship Id="rId4" Type="http://schemas.openxmlformats.org/officeDocument/2006/relationships/hyperlink" Target="https://xperitas.org/sites/default/files/2023-05/RAA-Flyer_0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@Xperitas.org" TargetMode="External"/><Relationship Id="rId7" Type="http://schemas.openxmlformats.org/officeDocument/2006/relationships/image" Target="../media/image64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9.jpeg"/><Relationship Id="rId5" Type="http://schemas.openxmlformats.org/officeDocument/2006/relationships/image" Target="../media/image28.png"/><Relationship Id="rId10" Type="http://schemas.openxmlformats.org/officeDocument/2006/relationships/image" Target="../media/image38.jpeg"/><Relationship Id="rId4" Type="http://schemas.openxmlformats.org/officeDocument/2006/relationships/image" Target="../media/image27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>
                <a:latin typeface="Arial"/>
                <a:cs typeface="Arial"/>
              </a:rPr>
              <a:t>France</a:t>
            </a:r>
            <a:endParaRPr lang="en-US" sz="88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2" name="Picture 11" descr="A large metal tower with people walking around with Eiffel Tower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1" r="14451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973848" y="4233646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My Contribution Page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Xperitas</a:t>
            </a:r>
            <a:r>
              <a:rPr lang="en-US" sz="2000" dirty="0">
                <a:latin typeface="Arial"/>
                <a:cs typeface="Arial"/>
              </a:rPr>
              <a:t> Coffee Fundraiser (QR code below)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489349" y="4741379"/>
            <a:ext cx="5552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Writing Scholarship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362925" y="411541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1" name="Picture 10" descr="A screenshot of a qr code&#10;&#10;AI-generated content may be incorrect.">
            <a:extLst>
              <a:ext uri="{FF2B5EF4-FFF2-40B4-BE49-F238E27FC236}">
                <a16:creationId xmlns:a16="http://schemas.microsoft.com/office/drawing/2014/main" id="{81045EA4-6360-980B-E4E3-DC8E543E5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4933" y="3956538"/>
            <a:ext cx="1690982" cy="214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602770" y="666367"/>
            <a:ext cx="574198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$XXXX</a:t>
            </a:r>
            <a:r>
              <a:rPr lang="en-US" sz="40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 per student,</a:t>
            </a:r>
            <a:endParaRPr lang="en-US" sz="4000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Plus cost of international flights* 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*(</a:t>
            </a:r>
            <a:r>
              <a:rPr lang="en-US" sz="1400" dirty="0"/>
              <a:t>Insert departure city + estimated </a:t>
            </a:r>
            <a:r>
              <a:rPr lang="en-US" sz="1400"/>
              <a:t>air cost</a:t>
            </a:r>
            <a:r>
              <a:rPr lang="en-US" sz="1400" dirty="0"/>
              <a:t> provided by PM)</a:t>
            </a:r>
            <a:endParaRPr lang="en-US" sz="1400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4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7DDDA-103F-7455-87FB-6DF68CDE8BB8}"/>
              </a:ext>
            </a:extLst>
          </p:cNvPr>
          <p:cNvSpPr txBox="1"/>
          <p:nvPr/>
        </p:nvSpPr>
        <p:spPr>
          <a:xfrm>
            <a:off x="460963" y="4228630"/>
            <a:ext cx="3254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0" dirty="0">
                <a:latin typeface="Calibri"/>
                <a:ea typeface="Segoe UI"/>
                <a:cs typeface="Segoe UI"/>
              </a:rPr>
              <a:t>*Travelers </a:t>
            </a:r>
            <a:r>
              <a:rPr lang="en-US" sz="1200" b="1" dirty="0">
                <a:latin typeface="Calibri"/>
                <a:ea typeface="Segoe UI"/>
                <a:cs typeface="Segoe UI"/>
              </a:rPr>
              <a:t>should not </a:t>
            </a:r>
            <a:r>
              <a:rPr lang="en-US" sz="1200" dirty="0">
                <a:latin typeface="Calibri"/>
                <a:ea typeface="Segoe UI"/>
                <a:cs typeface="Segoe UI"/>
              </a:rPr>
              <a:t>a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rrange their own air.  AIR </a:t>
            </a:r>
            <a:r>
              <a:rPr lang="en-US" sz="1200" dirty="0">
                <a:latin typeface="Calibri"/>
                <a:ea typeface="Segoe UI"/>
                <a:cs typeface="Segoe UI"/>
              </a:rPr>
              <a:t>is included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in the program, but the cost will be added </a:t>
            </a:r>
            <a:r>
              <a:rPr lang="en-US" sz="1200" dirty="0">
                <a:latin typeface="Calibri"/>
                <a:ea typeface="Segoe UI"/>
                <a:cs typeface="Segoe UI"/>
              </a:rPr>
              <a:t>once the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air contract is confirmed.  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13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 dirty="0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ENROLL AND PAY DEPOSIT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Click on “Enroll now” and complete registration form.  Pay the $500 deposit.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428824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ACCESS YOUR PORTAL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755827"/>
            <a:ext cx="6092188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Click the “Manage Booking” link in your confirmation email to access the portal. No password is required.</a:t>
            </a:r>
            <a:endParaRPr lang="en-US" sz="2000" spc="1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39615" y="2573283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 dirty="0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968349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and Student Code of Conduct</a:t>
            </a:r>
            <a:r>
              <a:rPr lang="en-US" sz="2000" spc="19">
                <a:solidFill>
                  <a:srgbClr val="000000"/>
                </a:solidFill>
                <a:latin typeface="Arial"/>
              </a:rPr>
              <a:t>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6" y="4197981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contain important reminders and deadlines! If you unsubscribe from any Xperitas emails, we cannot add you back.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date.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1FD509-4C41-ED8A-0EE9-406666D0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413" y="2550090"/>
            <a:ext cx="4437709" cy="23230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1328E0-D0ED-E56B-1FAB-3BB559885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81" y="2573283"/>
            <a:ext cx="4437709" cy="23230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3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Matthew@Xperitas.org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1299730" y="6135092"/>
            <a:ext cx="2919064" cy="447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4B87"/>
                </a:solidFill>
                <a:latin typeface="Arial"/>
                <a:cs typeface="Arial"/>
              </a:rPr>
              <a:t>www.Xperitas.org</a:t>
            </a:r>
            <a:endParaRPr lang="en-US" dirty="0">
              <a:solidFill>
                <a:srgbClr val="004B87"/>
              </a:solidFill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B9207B-D61C-7E1F-9264-2265E66B6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95" y="3166270"/>
            <a:ext cx="2683436" cy="3325848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F9D9116B-34D7-A5E7-049F-2B49F25B12F3}"/>
              </a:ext>
            </a:extLst>
          </p:cNvPr>
          <p:cNvSpPr txBox="1"/>
          <p:nvPr/>
        </p:nvSpPr>
        <p:spPr>
          <a:xfrm>
            <a:off x="7398772" y="2616472"/>
            <a:ext cx="4180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 On Instagram</a:t>
            </a:r>
          </a:p>
        </p:txBody>
      </p:sp>
      <p:pic>
        <p:nvPicPr>
          <p:cNvPr id="18" name="Graphic 19" descr="Internet outline">
            <a:extLst>
              <a:ext uri="{FF2B5EF4-FFF2-40B4-BE49-F238E27FC236}">
                <a16:creationId xmlns:a16="http://schemas.microsoft.com/office/drawing/2014/main" id="{4B310170-3D14-60D5-5E6D-944FE5E82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6164" y="590183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France?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France?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36" t="-227" r="21429"/>
          <a:stretch/>
        </p:blipFill>
        <p:spPr bwMode="auto">
          <a:xfrm>
            <a:off x="8019576" y="548179"/>
            <a:ext cx="3358769" cy="41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large tower in the distance with Eiffel Tower in the background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96765" y="325848"/>
            <a:ext cx="3800270" cy="2850381"/>
          </a:xfrm>
          <a:prstGeom prst="rect">
            <a:avLst/>
          </a:prstGeom>
        </p:spPr>
      </p:pic>
      <p:pic>
        <p:nvPicPr>
          <p:cNvPr id="12" name="Florian Wehde" descr="A glass pyramid in front of a building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20935" y="325997"/>
            <a:ext cx="4295732" cy="2864959"/>
          </a:xfrm>
          <a:prstGeom prst="rect">
            <a:avLst/>
          </a:prstGeom>
        </p:spPr>
      </p:pic>
      <p:pic>
        <p:nvPicPr>
          <p:cNvPr id="14" name="Picture 13" descr="A building with lights reflecting in water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355" t="-1014" r="24355" b="-840"/>
          <a:stretch/>
        </p:blipFill>
        <p:spPr>
          <a:xfrm>
            <a:off x="415273" y="3713764"/>
            <a:ext cx="2103312" cy="2840303"/>
          </a:xfrm>
          <a:prstGeom prst="rect">
            <a:avLst/>
          </a:prstGeom>
        </p:spPr>
      </p:pic>
      <p:pic>
        <p:nvPicPr>
          <p:cNvPr id="17" name="Picture 16" descr="A bridge over water with a building and a bridge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43301"/>
            <a:ext cx="4181413" cy="2787915"/>
          </a:xfrm>
          <a:prstGeom prst="rect">
            <a:avLst/>
          </a:prstGeom>
        </p:spPr>
      </p:pic>
      <p:pic>
        <p:nvPicPr>
          <p:cNvPr id="19" name="Picture 18" descr="A large castle with a body of water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79" b="1079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bowl of snails with herbs on a plate&#10;&#10;Description automatically generated"/>
          <p:cNvPicPr/>
          <p:nvPr/>
        </p:nvPicPr>
        <p:blipFill rotWithShape="1">
          <a:blip r:embed="rId7"/>
          <a:srcRect l="24974" r="24974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casserole in a white dish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3" b="1103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group of people eating food at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50" b="6350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food on a black surfac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25764"/>
            <a:ext cx="4585267" cy="3051286"/>
          </a:xfrm>
          <a:prstGeom prst="rect">
            <a:avLst/>
          </a:prstGeom>
        </p:spPr>
      </p:pic>
      <p:pic>
        <p:nvPicPr>
          <p:cNvPr id="22" name="Picture 21" descr="A close up of foo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512" b="2051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pastries and a mug of coffe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636" t="-758" r="24148" b="757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Family Stay from Es Lebe Berlin!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171451"/>
            <a:ext cx="4333361" cy="325002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378395579031055a3b66992160380503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403c04545d62618375874c2e6bf5e183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F773C9-51DB-4256-A915-1A322A7417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http://purl.org/dc/elements/1.1/"/>
    <ds:schemaRef ds:uri="http://www.w3.org/XML/1998/namespace"/>
    <ds:schemaRef ds:uri="f73d4b22-5b23-44a0-bc6b-9bac75aff085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067450e-7df5-4bb7-a748-f7c5eff5b69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899</Words>
  <Application>Microsoft Office PowerPoint</Application>
  <PresentationFormat>Widescreen</PresentationFormat>
  <Paragraphs>195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Virginie Donzo</cp:lastModifiedBy>
  <cp:revision>62</cp:revision>
  <dcterms:created xsi:type="dcterms:W3CDTF">2023-10-20T16:15:27Z</dcterms:created>
  <dcterms:modified xsi:type="dcterms:W3CDTF">2026-02-04T19:06:36Z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