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90" r:id="rId17"/>
    <p:sldId id="269" r:id="rId18"/>
    <p:sldId id="285" r:id="rId19"/>
    <p:sldId id="270" r:id="rId20"/>
    <p:sldId id="289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3BC60E-BB91-97E4-E8FF-53AED2D44C91}" v="22" dt="2026-02-04T19:07:45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1" autoAdjust="0"/>
    <p:restoredTop sz="94674" autoAdjust="0"/>
  </p:normalViewPr>
  <p:slideViewPr>
    <p:cSldViewPr snapToGrid="0">
      <p:cViewPr varScale="1">
        <p:scale>
          <a:sx n="78" d="100"/>
          <a:sy n="78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Villegas" userId="S::katie@xperitas.org::309f8464-9408-477e-aece-c444c00ba54d" providerId="AD" clId="Web-{CC3BC60E-BB91-97E4-E8FF-53AED2D44C91}"/>
    <pc:docChg chg="addSld delSld modSld">
      <pc:chgData name="Katie  Villegas" userId="S::katie@xperitas.org::309f8464-9408-477e-aece-c444c00ba54d" providerId="AD" clId="Web-{CC3BC60E-BB91-97E4-E8FF-53AED2D44C91}" dt="2026-02-04T19:07:45.957" v="20"/>
      <pc:docMkLst>
        <pc:docMk/>
      </pc:docMkLst>
      <pc:sldChg chg="add del">
        <pc:chgData name="Katie  Villegas" userId="S::katie@xperitas.org::309f8464-9408-477e-aece-c444c00ba54d" providerId="AD" clId="Web-{CC3BC60E-BB91-97E4-E8FF-53AED2D44C91}" dt="2026-02-04T19:03:15.237" v="18"/>
        <pc:sldMkLst>
          <pc:docMk/>
          <pc:sldMk cId="0" sldId="276"/>
        </pc:sldMkLst>
      </pc:sldChg>
      <pc:sldChg chg="addSp delSp">
        <pc:chgData name="Katie  Villegas" userId="S::katie@xperitas.org::309f8464-9408-477e-aece-c444c00ba54d" providerId="AD" clId="Web-{CC3BC60E-BB91-97E4-E8FF-53AED2D44C91}" dt="2026-02-04T19:07:45.957" v="20"/>
        <pc:sldMkLst>
          <pc:docMk/>
          <pc:sldMk cId="0" sldId="278"/>
        </pc:sldMkLst>
        <pc:spChg chg="del">
          <ac:chgData name="Katie  Villegas" userId="S::katie@xperitas.org::309f8464-9408-477e-aece-c444c00ba54d" providerId="AD" clId="Web-{CC3BC60E-BB91-97E4-E8FF-53AED2D44C91}" dt="2026-02-04T19:07:38.707" v="19"/>
          <ac:spMkLst>
            <pc:docMk/>
            <pc:sldMk cId="0" sldId="278"/>
            <ac:spMk id="6" creationId="{81BDBC42-7180-115E-9E38-8E3F1EF9F17F}"/>
          </ac:spMkLst>
        </pc:spChg>
        <pc:spChg chg="add">
          <ac:chgData name="Katie  Villegas" userId="S::katie@xperitas.org::309f8464-9408-477e-aece-c444c00ba54d" providerId="AD" clId="Web-{CC3BC60E-BB91-97E4-E8FF-53AED2D44C91}" dt="2026-02-04T19:07:45.957" v="20"/>
          <ac:spMkLst>
            <pc:docMk/>
            <pc:sldMk cId="0" sldId="278"/>
            <ac:spMk id="15" creationId="{81BDBC42-7180-115E-9E38-8E3F1EF9F17F}"/>
          </ac:spMkLst>
        </pc:spChg>
        <pc:spChg chg="add">
          <ac:chgData name="Katie  Villegas" userId="S::katie@xperitas.org::309f8464-9408-477e-aece-c444c00ba54d" providerId="AD" clId="Web-{CC3BC60E-BB91-97E4-E8FF-53AED2D44C91}" dt="2026-02-04T19:07:45.957" v="20"/>
          <ac:spMkLst>
            <pc:docMk/>
            <pc:sldMk cId="0" sldId="278"/>
            <ac:spMk id="17" creationId="{F9D9116B-34D7-A5E7-049F-2B49F25B12F3}"/>
          </ac:spMkLst>
        </pc:spChg>
        <pc:picChg chg="add">
          <ac:chgData name="Katie  Villegas" userId="S::katie@xperitas.org::309f8464-9408-477e-aece-c444c00ba54d" providerId="AD" clId="Web-{CC3BC60E-BB91-97E4-E8FF-53AED2D44C91}" dt="2026-02-04T19:07:45.957" v="20"/>
          <ac:picMkLst>
            <pc:docMk/>
            <pc:sldMk cId="0" sldId="278"/>
            <ac:picMk id="16" creationId="{3CB9207B-D61C-7E1F-9264-2265E66B6A5A}"/>
          </ac:picMkLst>
        </pc:picChg>
        <pc:picChg chg="add">
          <ac:chgData name="Katie  Villegas" userId="S::katie@xperitas.org::309f8464-9408-477e-aece-c444c00ba54d" providerId="AD" clId="Web-{CC3BC60E-BB91-97E4-E8FF-53AED2D44C91}" dt="2026-02-04T19:07:45.957" v="20"/>
          <ac:picMkLst>
            <pc:docMk/>
            <pc:sldMk cId="0" sldId="278"/>
            <ac:picMk id="18" creationId="{4B310170-3D14-60D5-5E6D-944FE5E82BDD}"/>
          </ac:picMkLst>
        </pc:picChg>
      </pc:sldChg>
      <pc:sldChg chg="addSp modSp">
        <pc:chgData name="Katie  Villegas" userId="S::katie@xperitas.org::309f8464-9408-477e-aece-c444c00ba54d" providerId="AD" clId="Web-{CC3BC60E-BB91-97E4-E8FF-53AED2D44C91}" dt="2026-02-04T18:51:56.074" v="14" actId="1076"/>
        <pc:sldMkLst>
          <pc:docMk/>
          <pc:sldMk cId="768782815" sldId="287"/>
        </pc:sldMkLst>
        <pc:spChg chg="mod">
          <ac:chgData name="Katie  Villegas" userId="S::katie@xperitas.org::309f8464-9408-477e-aece-c444c00ba54d" providerId="AD" clId="Web-{CC3BC60E-BB91-97E4-E8FF-53AED2D44C91}" dt="2026-02-04T18:51:36.058" v="10" actId="20577"/>
          <ac:spMkLst>
            <pc:docMk/>
            <pc:sldMk cId="768782815" sldId="287"/>
            <ac:spMk id="44" creationId="{0F7EA103-A2CB-D017-B478-1725DED91F7A}"/>
          </ac:spMkLst>
        </pc:spChg>
        <pc:spChg chg="mod">
          <ac:chgData name="Katie  Villegas" userId="S::katie@xperitas.org::309f8464-9408-477e-aece-c444c00ba54d" providerId="AD" clId="Web-{CC3BC60E-BB91-97E4-E8FF-53AED2D44C91}" dt="2026-02-04T18:51:40.933" v="11" actId="14100"/>
          <ac:spMkLst>
            <pc:docMk/>
            <pc:sldMk cId="768782815" sldId="287"/>
            <ac:spMk id="52" creationId="{712F39AF-5CFE-AF80-9E75-F4635AD297A4}"/>
          </ac:spMkLst>
        </pc:spChg>
        <pc:picChg chg="add mod">
          <ac:chgData name="Katie  Villegas" userId="S::katie@xperitas.org::309f8464-9408-477e-aece-c444c00ba54d" providerId="AD" clId="Web-{CC3BC60E-BB91-97E4-E8FF-53AED2D44C91}" dt="2026-02-04T18:51:56.074" v="14" actId="1076"/>
          <ac:picMkLst>
            <pc:docMk/>
            <pc:sldMk cId="768782815" sldId="287"/>
            <ac:picMk id="11" creationId="{ED04927B-5CFA-669B-99D7-77520211E8E6}"/>
          </ac:picMkLst>
        </pc:picChg>
      </pc:sldChg>
      <pc:sldChg chg="del">
        <pc:chgData name="Katie  Villegas" userId="S::katie@xperitas.org::309f8464-9408-477e-aece-c444c00ba54d" providerId="AD" clId="Web-{CC3BC60E-BB91-97E4-E8FF-53AED2D44C91}" dt="2026-02-04T19:00:59.455" v="15"/>
        <pc:sldMkLst>
          <pc:docMk/>
          <pc:sldMk cId="1923136630" sldId="290"/>
        </pc:sldMkLst>
      </pc:sldChg>
      <pc:sldChg chg="add">
        <pc:chgData name="Katie  Villegas" userId="S::katie@xperitas.org::309f8464-9408-477e-aece-c444c00ba54d" providerId="AD" clId="Web-{CC3BC60E-BB91-97E4-E8FF-53AED2D44C91}" dt="2026-02-04T19:01:07.142" v="16"/>
        <pc:sldMkLst>
          <pc:docMk/>
          <pc:sldMk cId="3209136847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1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2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2/gr_fr_highlights%20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46.png"/><Relationship Id="rId4" Type="http://schemas.openxmlformats.org/officeDocument/2006/relationships/image" Target="../media/image18.svg"/><Relationship Id="rId9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hyperlink" Target="https://xperitas.org/sites/default/files/2023-05/RAA-Flyer_0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2.jpeg"/><Relationship Id="rId4" Type="http://schemas.openxmlformats.org/officeDocument/2006/relationships/image" Target="../media/image48.png"/><Relationship Id="rId9" Type="http://schemas.openxmlformats.org/officeDocument/2006/relationships/hyperlink" Target="https://mytravel.state.gov/s/step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.png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hyperlink" Target="mailto:Matthew@Xperitas.org" TargetMode="External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1.png"/><Relationship Id="rId4" Type="http://schemas.openxmlformats.org/officeDocument/2006/relationships/hyperlink" Target="mailto:Hanna@Xperita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sv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9.jpeg"/><Relationship Id="rId5" Type="http://schemas.openxmlformats.org/officeDocument/2006/relationships/image" Target="../media/image27.png"/><Relationship Id="rId10" Type="http://schemas.openxmlformats.org/officeDocument/2006/relationships/image" Target="../media/image38.jpe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.svg"/><Relationship Id="rId7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9489989" y="4534931"/>
            <a:ext cx="2403839" cy="2119326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3123451"/>
            <a:ext cx="533456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France &amp;</a:t>
            </a:r>
          </a:p>
          <a:p>
            <a:r>
              <a:rPr lang="en-US" sz="7200" dirty="0">
                <a:latin typeface="Arial"/>
                <a:cs typeface="Arial"/>
              </a:rPr>
              <a:t>Germany</a:t>
            </a:r>
            <a:r>
              <a:rPr lang="en-US" sz="8800" dirty="0">
                <a:latin typeface="Arial"/>
                <a:cs typeface="Arial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2" r="18392"/>
          <a:stretch/>
        </p:blipFill>
        <p:spPr>
          <a:xfrm>
            <a:off x="-5928" y="0"/>
            <a:ext cx="6539511" cy="6899849"/>
          </a:xfrm>
          <a:prstGeom prst="rect">
            <a:avLst/>
          </a:prstGeom>
        </p:spPr>
      </p:pic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1148080"/>
            <a:ext cx="3100722" cy="945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299113" y="3765352"/>
            <a:ext cx="4827624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 dirty="0">
                <a:latin typeface="Lato"/>
                <a:cs typeface="Lato"/>
                <a:hlinkClick r:id="rId11"/>
              </a:rPr>
              <a:t>France &amp; Germany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1954309" y="4048031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My Contribution Page</a:t>
            </a:r>
            <a:endParaRPr lang="en-US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/>
                <a:cs typeface="Arial"/>
              </a:rPr>
              <a:t>Xperitas</a:t>
            </a:r>
            <a:r>
              <a:rPr lang="en-US" sz="2000" dirty="0">
                <a:latin typeface="Arial"/>
                <a:cs typeface="Arial"/>
              </a:rPr>
              <a:t> Coffee Fundraiser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1489349" y="4555764"/>
            <a:ext cx="6226655" cy="1217513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Writing Scholarship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  <a:latin typeface="Arial"/>
                <a:cs typeface="Arial"/>
              </a:rPr>
              <a:t>NGE discount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1372694" y="392979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1" name="Picture 10" descr="A screenshot of a qr code&#10;&#10;AI-generated content may be incorrect.">
            <a:extLst>
              <a:ext uri="{FF2B5EF4-FFF2-40B4-BE49-F238E27FC236}">
                <a16:creationId xmlns:a16="http://schemas.microsoft.com/office/drawing/2014/main" id="{ED04927B-5CFA-669B-99D7-77520211E8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6779" y="3751384"/>
            <a:ext cx="2091520" cy="26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602770" y="666367"/>
            <a:ext cx="574198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$XXXX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 per student,</a:t>
            </a:r>
            <a:endParaRPr lang="en-US" sz="4000" dirty="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Plus cost of international flights* 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*(</a:t>
            </a:r>
            <a:r>
              <a:rPr lang="en-US" sz="1400" dirty="0"/>
              <a:t>Insert departure city + estimated </a:t>
            </a:r>
            <a:r>
              <a:rPr lang="en-US" sz="1400"/>
              <a:t>air cost</a:t>
            </a:r>
            <a:r>
              <a:rPr lang="en-US" sz="1400" dirty="0"/>
              <a:t> provided by PM)</a:t>
            </a:r>
            <a:endParaRPr lang="en-US" sz="1400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Round-Trip Airfare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In-Country Transportation Per Itinerary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Family Stay Experience</a:t>
            </a:r>
            <a:r>
              <a:rPr lang="en-US" sz="2400">
                <a:ea typeface="+mn-lt"/>
                <a:cs typeface="+mn-lt"/>
              </a:rPr>
              <a:t>®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Calibri"/>
                <a:cs typeface="Calibri"/>
                <a:hlinkClick r:id="rId4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Medical Insurance</a:t>
            </a:r>
            <a:endParaRPr lang="en-US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>
                <a:latin typeface="Arial"/>
                <a:cs typeface="Arial"/>
              </a:rPr>
              <a:t>While abroad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7DDDA-103F-7455-87FB-6DF68CDE8BB8}"/>
              </a:ext>
            </a:extLst>
          </p:cNvPr>
          <p:cNvSpPr txBox="1"/>
          <p:nvPr/>
        </p:nvSpPr>
        <p:spPr>
          <a:xfrm>
            <a:off x="460963" y="4228630"/>
            <a:ext cx="32549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aseline="0" dirty="0">
                <a:latin typeface="Calibri"/>
                <a:ea typeface="Segoe UI"/>
                <a:cs typeface="Segoe UI"/>
              </a:rPr>
              <a:t>*Travelers </a:t>
            </a:r>
            <a:r>
              <a:rPr lang="en-US" sz="1200" b="1" dirty="0">
                <a:latin typeface="Calibri"/>
                <a:ea typeface="Segoe UI"/>
                <a:cs typeface="Segoe UI"/>
              </a:rPr>
              <a:t>should not </a:t>
            </a:r>
            <a:r>
              <a:rPr lang="en-US" sz="1200" dirty="0">
                <a:latin typeface="Calibri"/>
                <a:ea typeface="Segoe UI"/>
                <a:cs typeface="Segoe UI"/>
              </a:rPr>
              <a:t>a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rrange their own air.  AIR </a:t>
            </a:r>
            <a:r>
              <a:rPr lang="en-US" sz="1200" dirty="0">
                <a:latin typeface="Calibri"/>
                <a:ea typeface="Segoe UI"/>
                <a:cs typeface="Segoe UI"/>
              </a:rPr>
              <a:t>is included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 in the program, but the cost will be added </a:t>
            </a:r>
            <a:r>
              <a:rPr lang="en-US" sz="1200" dirty="0">
                <a:latin typeface="Calibri"/>
                <a:ea typeface="Segoe UI"/>
                <a:cs typeface="Segoe UI"/>
              </a:rPr>
              <a:t>once the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 air contract is confirmed.  </a:t>
            </a:r>
            <a:endParaRPr lang="en-US" sz="1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13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10800000">
            <a:off x="8549911" y="0"/>
            <a:ext cx="3642089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63293" y="5540179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824555" y="584200"/>
            <a:ext cx="30528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230913" y="2676383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242047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210593" y="4460369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6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" y="312876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6" y="4852639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1699997" y="2696424"/>
            <a:ext cx="6416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1702788" y="582024"/>
            <a:ext cx="68567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242045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230913" y="2699635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240717" y="4466809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1699600" y="4460375"/>
            <a:ext cx="6850824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must enroll in STEP, 1-3 weeks before program departure.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 dirty="0">
                <a:latin typeface="Arial"/>
                <a:cs typeface="Arial"/>
              </a:rPr>
              <a:t> will send a guide for how to enroll:</a:t>
            </a: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https://mytravel.state.gov/s/step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124" y="2507411"/>
            <a:ext cx="3035698" cy="2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dirty="0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ENROLL AND PAY DEPOSIT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73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Click on “Enroll now” and complete registration form.  Pay the $500 deposit.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428824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ACCESS YOUR PORTAL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755827"/>
            <a:ext cx="6092188" cy="73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Click the “Manage Booking” link in your confirmation email to access the portal. No password is required.</a:t>
            </a:r>
            <a:endParaRPr lang="en-US" sz="2000" spc="1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39615" y="2573283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 dirty="0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968349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Fill out the forms in the portal, particularly the </a:t>
            </a:r>
            <a:endParaRPr lang="en-US" dirty="0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Health Information and Student Code of Conduct</a:t>
            </a:r>
            <a:r>
              <a:rPr lang="en-US" sz="2000" spc="19">
                <a:solidFill>
                  <a:srgbClr val="000000"/>
                </a:solidFill>
                <a:latin typeface="Arial"/>
              </a:rPr>
              <a:t>.</a:t>
            </a:r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6" y="4197981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contain important reminders and deadlines! If you unsubscribe from any Xperitas emails, we cannot add you back.</a:t>
            </a:r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Processing times may be long. Passports should be valid at least 6 months past program return date.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1FD509-4C41-ED8A-0EE9-406666D09D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413" y="2550090"/>
            <a:ext cx="4437709" cy="23230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1328E0-D0ED-E56B-1FAB-3BB559885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781" y="2573283"/>
            <a:ext cx="4437709" cy="23230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11432496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latin typeface="Arial"/>
                <a:cs typeface="Arial"/>
                <a:hlinkClick r:id="rId3"/>
              </a:rPr>
              <a:t>Matthew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@Xperitas.org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, or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Hanna@Xperitas.org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Leslie@Xperitas.org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8623299" y="1520753"/>
            <a:ext cx="3111501" cy="2413002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1299730" y="6135092"/>
            <a:ext cx="2919064" cy="447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4B87"/>
                </a:solidFill>
                <a:latin typeface="Arial"/>
                <a:cs typeface="Arial"/>
              </a:rPr>
              <a:t>www.Xperitas.org</a:t>
            </a:r>
            <a:endParaRPr lang="en-US" dirty="0">
              <a:solidFill>
                <a:srgbClr val="004B87"/>
              </a:solidFill>
              <a:ea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B9207B-D61C-7E1F-9264-2265E66B6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5" y="3166270"/>
            <a:ext cx="2683436" cy="3325848"/>
          </a:xfrm>
          <a:prstGeom prst="rect">
            <a:avLst/>
          </a:prstGeom>
        </p:spPr>
      </p:pic>
      <p:sp>
        <p:nvSpPr>
          <p:cNvPr id="17" name="TextBox 17">
            <a:extLst>
              <a:ext uri="{FF2B5EF4-FFF2-40B4-BE49-F238E27FC236}">
                <a16:creationId xmlns:a16="http://schemas.microsoft.com/office/drawing/2014/main" id="{F9D9116B-34D7-A5E7-049F-2B49F25B12F3}"/>
              </a:ext>
            </a:extLst>
          </p:cNvPr>
          <p:cNvSpPr txBox="1"/>
          <p:nvPr/>
        </p:nvSpPr>
        <p:spPr>
          <a:xfrm>
            <a:off x="7398772" y="2616472"/>
            <a:ext cx="41800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Instagram</a:t>
            </a:r>
          </a:p>
        </p:txBody>
      </p:sp>
      <p:pic>
        <p:nvPicPr>
          <p:cNvPr id="18" name="Graphic 19" descr="Internet outline">
            <a:extLst>
              <a:ext uri="{FF2B5EF4-FFF2-40B4-BE49-F238E27FC236}">
                <a16:creationId xmlns:a16="http://schemas.microsoft.com/office/drawing/2014/main" id="{4B310170-3D14-60D5-5E6D-944FE5E82B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164" y="590183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6" y="800441"/>
            <a:ext cx="598460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France &amp; Germany?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my French or German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France &amp; Germany?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their French or German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2856779" y="5054939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 rot="5400000">
            <a:off x="7581712" y="-2886638"/>
            <a:ext cx="461214" cy="9261875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185243" y="3402712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8" name="Roman Kraft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083" y="337862"/>
            <a:ext cx="3807901" cy="2856105"/>
          </a:xfrm>
          <a:prstGeom prst="rect">
            <a:avLst/>
          </a:prstGeom>
        </p:spPr>
      </p:pic>
      <p:pic>
        <p:nvPicPr>
          <p:cNvPr id="12" name="Florian Wehd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361" y="332454"/>
            <a:ext cx="4440743" cy="33305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E759-4611-7DFD-3BC1-16C888D501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819" y="981661"/>
            <a:ext cx="2734752" cy="1823323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486781A-08A0-4FC9-289E-243A914AEB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13" y="3847940"/>
            <a:ext cx="5053180" cy="2842414"/>
          </a:xfrm>
          <a:prstGeom prst="rect">
            <a:avLst/>
          </a:prstGeom>
        </p:spPr>
      </p:pic>
      <p:pic>
        <p:nvPicPr>
          <p:cNvPr id="11" name="Picture 10" descr="A group of people on bicycles in front of a building&#10;&#10;Description automatically generated">
            <a:extLst>
              <a:ext uri="{FF2B5EF4-FFF2-40B4-BE49-F238E27FC236}">
                <a16:creationId xmlns:a16="http://schemas.microsoft.com/office/drawing/2014/main" id="{45C306E5-FB09-59A2-204B-6835381B17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" y="4012707"/>
            <a:ext cx="3914056" cy="26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-1">
            <a:extLst>
              <a:ext uri="{FF2B5EF4-FFF2-40B4-BE49-F238E27FC236}">
                <a16:creationId xmlns:a16="http://schemas.microsoft.com/office/drawing/2014/main" id="{8C415445-B0CA-DDDF-D131-9D48A49E56D3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7144236" y="-3138974"/>
            <a:ext cx="461214" cy="9705719"/>
          </a:xfrm>
          <a:prstGeom prst="rect">
            <a:avLst/>
          </a:prstGeom>
        </p:spPr>
      </p:pic>
      <p:pic>
        <p:nvPicPr>
          <p:cNvPr id="2" name="Shape-54 copy 1"/>
          <p:cNvPicPr/>
          <p:nvPr/>
        </p:nvPicPr>
        <p:blipFill rotWithShape="1">
          <a:blip r:embed="rId4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545504" y="3688775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10" name="donauwelle-german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/>
          <a:stretch/>
        </p:blipFill>
        <p:spPr>
          <a:xfrm>
            <a:off x="352041" y="4127697"/>
            <a:ext cx="3074108" cy="249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2486" y="3703941"/>
            <a:ext cx="4380927" cy="28902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879" y="4390771"/>
            <a:ext cx="3286898" cy="2203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00" y="322985"/>
            <a:ext cx="4593619" cy="3056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7742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r="22416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378395579031055a3b66992160380503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403c04545d62618375874c2e6bf5e183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7C9191-2E38-4375-9B9B-07199A47E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58D516-3451-4356-8015-3AC8AA274BAC}">
  <ds:schemaRefs>
    <ds:schemaRef ds:uri="c067450e-7df5-4bb7-a748-f7c5eff5b692"/>
    <ds:schemaRef ds:uri="http://schemas.microsoft.com/office/2006/documentManagement/types"/>
    <ds:schemaRef ds:uri="f73d4b22-5b23-44a0-bc6b-9bac75aff08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5ae176-405e-4596-a4b1-c463977585f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</TotalTime>
  <Words>783</Words>
  <Application>Microsoft Office PowerPoint</Application>
  <PresentationFormat>Widescreen</PresentationFormat>
  <Paragraphs>177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 Cizel</cp:lastModifiedBy>
  <cp:revision>541</cp:revision>
  <dcterms:created xsi:type="dcterms:W3CDTF">2023-10-20T16:15:27Z</dcterms:created>
  <dcterms:modified xsi:type="dcterms:W3CDTF">2026-02-04T19:07:51Z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