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90" r:id="rId17"/>
    <p:sldId id="269" r:id="rId18"/>
    <p:sldId id="285" r:id="rId19"/>
    <p:sldId id="270" r:id="rId20"/>
    <p:sldId id="289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A4CC3-9B36-7D91-A686-3F77A06CB1CA}" v="33" dt="2026-02-04T19:08:00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6" autoAdjust="0"/>
    <p:restoredTop sz="94502" autoAdjust="0"/>
  </p:normalViewPr>
  <p:slideViewPr>
    <p:cSldViewPr snapToGrid="0">
      <p:cViewPr varScale="1">
        <p:scale>
          <a:sx n="73" d="100"/>
          <a:sy n="73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Villegas" userId="S::katie@xperitas.org::309f8464-9408-477e-aece-c444c00ba54d" providerId="AD" clId="Web-{6B6A4CC3-9B36-7D91-A686-3F77A06CB1CA}"/>
    <pc:docChg chg="addSld delSld modSld">
      <pc:chgData name="Katie  Villegas" userId="S::katie@xperitas.org::309f8464-9408-477e-aece-c444c00ba54d" providerId="AD" clId="Web-{6B6A4CC3-9B36-7D91-A686-3F77A06CB1CA}" dt="2026-02-04T19:08:00.034" v="30"/>
      <pc:docMkLst>
        <pc:docMk/>
      </pc:docMkLst>
      <pc:sldChg chg="add del">
        <pc:chgData name="Katie  Villegas" userId="S::katie@xperitas.org::309f8464-9408-477e-aece-c444c00ba54d" providerId="AD" clId="Web-{6B6A4CC3-9B36-7D91-A686-3F77A06CB1CA}" dt="2026-02-04T19:03:02.316" v="28"/>
        <pc:sldMkLst>
          <pc:docMk/>
          <pc:sldMk cId="0" sldId="276"/>
        </pc:sldMkLst>
      </pc:sldChg>
      <pc:sldChg chg="addSp delSp">
        <pc:chgData name="Katie  Villegas" userId="S::katie@xperitas.org::309f8464-9408-477e-aece-c444c00ba54d" providerId="AD" clId="Web-{6B6A4CC3-9B36-7D91-A686-3F77A06CB1CA}" dt="2026-02-04T19:08:00.034" v="30"/>
        <pc:sldMkLst>
          <pc:docMk/>
          <pc:sldMk cId="0" sldId="278"/>
        </pc:sldMkLst>
        <pc:spChg chg="del">
          <ac:chgData name="Katie  Villegas" userId="S::katie@xperitas.org::309f8464-9408-477e-aece-c444c00ba54d" providerId="AD" clId="Web-{6B6A4CC3-9B36-7D91-A686-3F77A06CB1CA}" dt="2026-02-04T19:07:54.018" v="29"/>
          <ac:spMkLst>
            <pc:docMk/>
            <pc:sldMk cId="0" sldId="278"/>
            <ac:spMk id="6" creationId="{81BDBC42-7180-115E-9E38-8E3F1EF9F17F}"/>
          </ac:spMkLst>
        </pc:spChg>
        <pc:spChg chg="add">
          <ac:chgData name="Katie  Villegas" userId="S::katie@xperitas.org::309f8464-9408-477e-aece-c444c00ba54d" providerId="AD" clId="Web-{6B6A4CC3-9B36-7D91-A686-3F77A06CB1CA}" dt="2026-02-04T19:08:00.034" v="30"/>
          <ac:spMkLst>
            <pc:docMk/>
            <pc:sldMk cId="0" sldId="278"/>
            <ac:spMk id="15" creationId="{81BDBC42-7180-115E-9E38-8E3F1EF9F17F}"/>
          </ac:spMkLst>
        </pc:spChg>
        <pc:spChg chg="add">
          <ac:chgData name="Katie  Villegas" userId="S::katie@xperitas.org::309f8464-9408-477e-aece-c444c00ba54d" providerId="AD" clId="Web-{6B6A4CC3-9B36-7D91-A686-3F77A06CB1CA}" dt="2026-02-04T19:08:00.034" v="30"/>
          <ac:spMkLst>
            <pc:docMk/>
            <pc:sldMk cId="0" sldId="278"/>
            <ac:spMk id="17" creationId="{F9D9116B-34D7-A5E7-049F-2B49F25B12F3}"/>
          </ac:spMkLst>
        </pc:spChg>
        <pc:picChg chg="add">
          <ac:chgData name="Katie  Villegas" userId="S::katie@xperitas.org::309f8464-9408-477e-aece-c444c00ba54d" providerId="AD" clId="Web-{6B6A4CC3-9B36-7D91-A686-3F77A06CB1CA}" dt="2026-02-04T19:08:00.034" v="30"/>
          <ac:picMkLst>
            <pc:docMk/>
            <pc:sldMk cId="0" sldId="278"/>
            <ac:picMk id="16" creationId="{3CB9207B-D61C-7E1F-9264-2265E66B6A5A}"/>
          </ac:picMkLst>
        </pc:picChg>
        <pc:picChg chg="add">
          <ac:chgData name="Katie  Villegas" userId="S::katie@xperitas.org::309f8464-9408-477e-aece-c444c00ba54d" providerId="AD" clId="Web-{6B6A4CC3-9B36-7D91-A686-3F77A06CB1CA}" dt="2026-02-04T19:08:00.034" v="30"/>
          <ac:picMkLst>
            <pc:docMk/>
            <pc:sldMk cId="0" sldId="278"/>
            <ac:picMk id="18" creationId="{4B310170-3D14-60D5-5E6D-944FE5E82BDD}"/>
          </ac:picMkLst>
        </pc:picChg>
      </pc:sldChg>
      <pc:sldChg chg="addSp modSp">
        <pc:chgData name="Katie  Villegas" userId="S::katie@xperitas.org::309f8464-9408-477e-aece-c444c00ba54d" providerId="AD" clId="Web-{6B6A4CC3-9B36-7D91-A686-3F77A06CB1CA}" dt="2026-02-04T18:51:18.776" v="24" actId="1076"/>
        <pc:sldMkLst>
          <pc:docMk/>
          <pc:sldMk cId="768782815" sldId="287"/>
        </pc:sldMkLst>
        <pc:spChg chg="mod">
          <ac:chgData name="Katie  Villegas" userId="S::katie@xperitas.org::309f8464-9408-477e-aece-c444c00ba54d" providerId="AD" clId="Web-{6B6A4CC3-9B36-7D91-A686-3F77A06CB1CA}" dt="2026-02-04T18:50:50.386" v="18" actId="20577"/>
          <ac:spMkLst>
            <pc:docMk/>
            <pc:sldMk cId="768782815" sldId="287"/>
            <ac:spMk id="44" creationId="{0F7EA103-A2CB-D017-B478-1725DED91F7A}"/>
          </ac:spMkLst>
        </pc:spChg>
        <pc:spChg chg="mod">
          <ac:chgData name="Katie  Villegas" userId="S::katie@xperitas.org::309f8464-9408-477e-aece-c444c00ba54d" providerId="AD" clId="Web-{6B6A4CC3-9B36-7D91-A686-3F77A06CB1CA}" dt="2026-02-04T18:51:15.151" v="23" actId="14100"/>
          <ac:spMkLst>
            <pc:docMk/>
            <pc:sldMk cId="768782815" sldId="287"/>
            <ac:spMk id="52" creationId="{712F39AF-5CFE-AF80-9E75-F4635AD297A4}"/>
          </ac:spMkLst>
        </pc:spChg>
        <pc:picChg chg="add mod">
          <ac:chgData name="Katie  Villegas" userId="S::katie@xperitas.org::309f8464-9408-477e-aece-c444c00ba54d" providerId="AD" clId="Web-{6B6A4CC3-9B36-7D91-A686-3F77A06CB1CA}" dt="2026-02-04T18:51:18.776" v="24" actId="1076"/>
          <ac:picMkLst>
            <pc:docMk/>
            <pc:sldMk cId="768782815" sldId="287"/>
            <ac:picMk id="11" creationId="{3D6B64C0-83A6-1B25-304A-8E817ACD7BC5}"/>
          </ac:picMkLst>
        </pc:picChg>
      </pc:sldChg>
      <pc:sldChg chg="del">
        <pc:chgData name="Katie  Villegas" userId="S::katie@xperitas.org::309f8464-9408-477e-aece-c444c00ba54d" providerId="AD" clId="Web-{6B6A4CC3-9B36-7D91-A686-3F77A06CB1CA}" dt="2026-02-04T19:01:13.880" v="25"/>
        <pc:sldMkLst>
          <pc:docMk/>
          <pc:sldMk cId="253072575" sldId="290"/>
        </pc:sldMkLst>
      </pc:sldChg>
      <pc:sldChg chg="add">
        <pc:chgData name="Katie  Villegas" userId="S::katie@xperitas.org::309f8464-9408-477e-aece-c444c00ba54d" providerId="AD" clId="Web-{6B6A4CC3-9B36-7D91-A686-3F77A06CB1CA}" dt="2026-02-04T19:01:23.177" v="26"/>
        <pc:sldMkLst>
          <pc:docMk/>
          <pc:sldMk cId="3209136847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1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2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2/ec_highlights%20%28Original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45.png"/><Relationship Id="rId4" Type="http://schemas.openxmlformats.org/officeDocument/2006/relationships/image" Target="../media/image18.sv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hyperlink" Target="https://xperitas.org/sites/default/files/2023-05/RAA-Flyer_0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1.jpeg"/><Relationship Id="rId4" Type="http://schemas.openxmlformats.org/officeDocument/2006/relationships/image" Target="../media/image47.png"/><Relationship Id="rId9" Type="http://schemas.openxmlformats.org/officeDocument/2006/relationships/hyperlink" Target="https://mytravel.state.gov/s/step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sv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9.png"/><Relationship Id="rId5" Type="http://schemas.openxmlformats.org/officeDocument/2006/relationships/image" Target="../media/image28.png"/><Relationship Id="rId10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.svg"/><Relationship Id="rId7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7284242" y="4754880"/>
            <a:ext cx="2721276" cy="1998231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2983751"/>
            <a:ext cx="533456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Ecuador</a:t>
            </a:r>
            <a:r>
              <a:rPr lang="en-US" sz="8800" dirty="0">
                <a:latin typeface="Arial"/>
                <a:cs typeface="Arial"/>
              </a:rPr>
              <a:t>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9A29CD-78D5-C593-FDB0-6C5FD54F628C}"/>
              </a:ext>
            </a:extLst>
          </p:cNvPr>
          <p:cNvCxnSpPr>
            <a:cxnSpLocks/>
          </p:cNvCxnSpPr>
          <p:nvPr/>
        </p:nvCxnSpPr>
        <p:spPr>
          <a:xfrm>
            <a:off x="6954057" y="4700336"/>
            <a:ext cx="36505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040" y="1148080"/>
            <a:ext cx="3698240" cy="1127760"/>
          </a:xfrm>
          <a:prstGeom prst="rect">
            <a:avLst/>
          </a:prstGeom>
        </p:spPr>
      </p:pic>
      <p:pic>
        <p:nvPicPr>
          <p:cNvPr id="4" name="pinchincha_volcano">
            <a:extLst>
              <a:ext uri="{FF2B5EF4-FFF2-40B4-BE49-F238E27FC236}">
                <a16:creationId xmlns:a16="http://schemas.microsoft.com/office/drawing/2014/main" id="{BE145B08-AF73-A380-B521-5D59E3BD71D2}"/>
              </a:ext>
            </a:extLst>
          </p:cNvPr>
          <p:cNvPicPr/>
          <p:nvPr/>
        </p:nvPicPr>
        <p:blipFill rotWithShape="1">
          <a:blip r:embed="rId4"/>
          <a:srcRect l="18464" r="18464"/>
          <a:stretch/>
        </p:blipFill>
        <p:spPr>
          <a:xfrm>
            <a:off x="0" y="-24116"/>
            <a:ext cx="6062835" cy="6882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985125" y="3765352"/>
            <a:ext cx="4141611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 dirty="0">
                <a:latin typeface="Lato"/>
                <a:cs typeface="Lato"/>
                <a:hlinkClick r:id="rId11"/>
              </a:rPr>
              <a:t>Ecuador</a:t>
            </a:r>
            <a:r>
              <a:rPr lang="en-US" sz="2250" dirty="0">
                <a:solidFill>
                  <a:srgbClr val="FF0000"/>
                </a:solidFill>
                <a:latin typeface="Lato"/>
                <a:cs typeface="Lato"/>
              </a:rPr>
              <a:t>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1954309" y="4194569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My Contribution Page</a:t>
            </a:r>
            <a:endParaRPr lang="en-US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/>
                <a:cs typeface="Arial"/>
              </a:rPr>
              <a:t>Xperitas</a:t>
            </a:r>
            <a:r>
              <a:rPr lang="en-US" sz="2000" dirty="0">
                <a:latin typeface="Arial"/>
                <a:cs typeface="Arial"/>
              </a:rPr>
              <a:t> Coffee Fundraiser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1439068" y="4700866"/>
            <a:ext cx="6276072" cy="1228718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/>
                <a:cs typeface="Arial"/>
              </a:rPr>
              <a:t>Nat'l</a:t>
            </a:r>
            <a:r>
              <a:rPr lang="en-US" sz="2000" dirty="0">
                <a:latin typeface="Arial"/>
                <a:cs typeface="Arial"/>
              </a:rPr>
              <a:t> Spanish Exam discount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Writing Scholarship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1333617" y="407633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1" name="Picture 10" descr="A screenshot of a qr code&#10;&#10;AI-generated content may be incorrect.">
            <a:extLst>
              <a:ext uri="{FF2B5EF4-FFF2-40B4-BE49-F238E27FC236}">
                <a16:creationId xmlns:a16="http://schemas.microsoft.com/office/drawing/2014/main" id="{3D6B64C0-83A6-1B25-304A-8E817ACD7B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4009" y="3683000"/>
            <a:ext cx="1534674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602770" y="666367"/>
            <a:ext cx="574198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$XXXX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 per student,</a:t>
            </a:r>
            <a:endParaRPr lang="en-US" sz="4000" dirty="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Plus cost of international flights* 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*(</a:t>
            </a:r>
            <a:r>
              <a:rPr lang="en-US" sz="1400" dirty="0"/>
              <a:t>Insert departure city + estimated </a:t>
            </a:r>
            <a:r>
              <a:rPr lang="en-US" sz="1400"/>
              <a:t>air cost</a:t>
            </a:r>
            <a:r>
              <a:rPr lang="en-US" sz="1400" dirty="0"/>
              <a:t> provided by PM)</a:t>
            </a:r>
            <a:endParaRPr lang="en-US" sz="1400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Round-Trip Airfare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In-Country Transportation Per Itinerary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Family Stay Experience</a:t>
            </a:r>
            <a:r>
              <a:rPr lang="en-US" sz="2400">
                <a:ea typeface="+mn-lt"/>
                <a:cs typeface="+mn-lt"/>
              </a:rPr>
              <a:t>®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Calibri"/>
                <a:cs typeface="Calibri"/>
                <a:hlinkClick r:id="rId4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Medical Insurance</a:t>
            </a:r>
            <a:endParaRPr lang="en-US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>
                <a:latin typeface="Arial"/>
                <a:cs typeface="Arial"/>
              </a:rPr>
              <a:t>While abroad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7DDDA-103F-7455-87FB-6DF68CDE8BB8}"/>
              </a:ext>
            </a:extLst>
          </p:cNvPr>
          <p:cNvSpPr txBox="1"/>
          <p:nvPr/>
        </p:nvSpPr>
        <p:spPr>
          <a:xfrm>
            <a:off x="460963" y="4228630"/>
            <a:ext cx="32549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aseline="0" dirty="0">
                <a:latin typeface="Calibri"/>
                <a:ea typeface="Segoe UI"/>
                <a:cs typeface="Segoe UI"/>
              </a:rPr>
              <a:t>*Travelers </a:t>
            </a:r>
            <a:r>
              <a:rPr lang="en-US" sz="1200" b="1" dirty="0">
                <a:latin typeface="Calibri"/>
                <a:ea typeface="Segoe UI"/>
                <a:cs typeface="Segoe UI"/>
              </a:rPr>
              <a:t>should not </a:t>
            </a:r>
            <a:r>
              <a:rPr lang="en-US" sz="1200" dirty="0">
                <a:latin typeface="Calibri"/>
                <a:ea typeface="Segoe UI"/>
                <a:cs typeface="Segoe UI"/>
              </a:rPr>
              <a:t>a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rrange their own air.  AIR </a:t>
            </a:r>
            <a:r>
              <a:rPr lang="en-US" sz="1200" dirty="0">
                <a:latin typeface="Calibri"/>
                <a:ea typeface="Segoe UI"/>
                <a:cs typeface="Segoe UI"/>
              </a:rPr>
              <a:t>is included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 in the program, but the cost will be added </a:t>
            </a:r>
            <a:r>
              <a:rPr lang="en-US" sz="1200" dirty="0">
                <a:latin typeface="Calibri"/>
                <a:ea typeface="Segoe UI"/>
                <a:cs typeface="Segoe UI"/>
              </a:rPr>
              <a:t>once the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 air contract is confirmed.  </a:t>
            </a:r>
            <a:endParaRPr lang="en-US" sz="1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13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10800000">
            <a:off x="8549911" y="0"/>
            <a:ext cx="3642089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63293" y="5540179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824555" y="584200"/>
            <a:ext cx="30528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230913" y="2676383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242047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210593" y="4460369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6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" y="312876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6" y="4852639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1699997" y="2696424"/>
            <a:ext cx="6416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1702788" y="582024"/>
            <a:ext cx="68567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242045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230913" y="2699635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240717" y="4466809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1699600" y="4460375"/>
            <a:ext cx="6850824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must enroll in STEP, 1-3 weeks before program departure.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 dirty="0">
                <a:latin typeface="Arial"/>
                <a:cs typeface="Arial"/>
              </a:rPr>
              <a:t> will send a guide for how to enroll:</a:t>
            </a: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https://mytravel.state.gov/s/step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124" y="2507411"/>
            <a:ext cx="3035698" cy="2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dirty="0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ENROLL AND PAY DEPOSIT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73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Click on “Enroll now” and complete registration form.  Pay the $500 deposit.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428824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ACCESS YOUR PORTAL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755827"/>
            <a:ext cx="6092188" cy="73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Click the “Manage Booking” link in your confirmation email to access the portal. No password is required.</a:t>
            </a:r>
            <a:endParaRPr lang="en-US" sz="2000" spc="1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39615" y="2573283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 dirty="0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968349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Fill out the forms in the portal, particularly the </a:t>
            </a:r>
            <a:endParaRPr lang="en-US" dirty="0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Health Information and Student Code of Conduct</a:t>
            </a:r>
            <a:r>
              <a:rPr lang="en-US" sz="2000" spc="19">
                <a:solidFill>
                  <a:srgbClr val="000000"/>
                </a:solidFill>
                <a:latin typeface="Arial"/>
              </a:rPr>
              <a:t>.</a:t>
            </a:r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6" y="4197981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contain important reminders and deadlines! If you unsubscribe from any Xperitas emails, we cannot add you back.</a:t>
            </a:r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Processing times may be long. Passports should be valid at least 6 months past program return date.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1FD509-4C41-ED8A-0EE9-406666D09D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413" y="2550090"/>
            <a:ext cx="4437709" cy="23230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1328E0-D0ED-E56B-1FAB-3BB559885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781" y="2573283"/>
            <a:ext cx="4437709" cy="23230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Monika@Xperitas.org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Leslie@Xperitas.org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1299730" y="6135092"/>
            <a:ext cx="2919064" cy="447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4B87"/>
                </a:solidFill>
                <a:latin typeface="Arial"/>
                <a:cs typeface="Arial"/>
              </a:rPr>
              <a:t>www.Xperitas.org</a:t>
            </a:r>
            <a:endParaRPr lang="en-US" dirty="0">
              <a:solidFill>
                <a:srgbClr val="004B87"/>
              </a:solidFill>
              <a:ea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B9207B-D61C-7E1F-9264-2265E66B6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5" y="3166270"/>
            <a:ext cx="2683436" cy="3325848"/>
          </a:xfrm>
          <a:prstGeom prst="rect">
            <a:avLst/>
          </a:prstGeom>
        </p:spPr>
      </p:pic>
      <p:sp>
        <p:nvSpPr>
          <p:cNvPr id="17" name="TextBox 17">
            <a:extLst>
              <a:ext uri="{FF2B5EF4-FFF2-40B4-BE49-F238E27FC236}">
                <a16:creationId xmlns:a16="http://schemas.microsoft.com/office/drawing/2014/main" id="{F9D9116B-34D7-A5E7-049F-2B49F25B12F3}"/>
              </a:ext>
            </a:extLst>
          </p:cNvPr>
          <p:cNvSpPr txBox="1"/>
          <p:nvPr/>
        </p:nvSpPr>
        <p:spPr>
          <a:xfrm>
            <a:off x="7398772" y="2616472"/>
            <a:ext cx="41800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Instagram</a:t>
            </a:r>
          </a:p>
        </p:txBody>
      </p:sp>
      <p:pic>
        <p:nvPicPr>
          <p:cNvPr id="18" name="Graphic 19" descr="Internet outline">
            <a:extLst>
              <a:ext uri="{FF2B5EF4-FFF2-40B4-BE49-F238E27FC236}">
                <a16:creationId xmlns:a16="http://schemas.microsoft.com/office/drawing/2014/main" id="{4B310170-3D14-60D5-5E6D-944FE5E82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164" y="590183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Ecuador?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my Spanish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Ecuador?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their Spanish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328339" y="4984494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5033724" y="-1418101"/>
            <a:ext cx="461214" cy="5747657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-78378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1529021" y="3183019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9" name="EC_CI_QuitoLandmarkwCitizen">
            <a:extLst>
              <a:ext uri="{FF2B5EF4-FFF2-40B4-BE49-F238E27FC236}">
                <a16:creationId xmlns:a16="http://schemas.microsoft.com/office/drawing/2014/main" id="{941796D7-322F-BDBF-8D5B-1DAC6FDD72C7}"/>
              </a:ext>
            </a:extLst>
          </p:cNvPr>
          <p:cNvPicPr/>
          <p:nvPr/>
        </p:nvPicPr>
        <p:blipFill rotWithShape="1">
          <a:blip r:embed="rId8"/>
          <a:srcRect l="15278" r="25109"/>
          <a:stretch/>
        </p:blipFill>
        <p:spPr>
          <a:xfrm>
            <a:off x="248307" y="265044"/>
            <a:ext cx="2714272" cy="2653682"/>
          </a:xfrm>
          <a:prstGeom prst="rect">
            <a:avLst/>
          </a:prstGeom>
        </p:spPr>
      </p:pic>
      <p:pic>
        <p:nvPicPr>
          <p:cNvPr id="10" name="lorena_torres_-_lincoln_hs_-_ecuador">
            <a:extLst>
              <a:ext uri="{FF2B5EF4-FFF2-40B4-BE49-F238E27FC236}">
                <a16:creationId xmlns:a16="http://schemas.microsoft.com/office/drawing/2014/main" id="{05BEE2EA-8F6D-D323-7019-1F9B83D64C1C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7694023" y="267006"/>
            <a:ext cx="4233110" cy="6364466"/>
          </a:xfrm>
          <a:prstGeom prst="rect">
            <a:avLst/>
          </a:prstGeom>
        </p:spPr>
      </p:pic>
      <p:pic>
        <p:nvPicPr>
          <p:cNvPr id="11" name="Mauricio Muñoz">
            <a:extLst>
              <a:ext uri="{FF2B5EF4-FFF2-40B4-BE49-F238E27FC236}">
                <a16:creationId xmlns:a16="http://schemas.microsoft.com/office/drawing/2014/main" id="{D9FF3681-4127-AEC6-0755-893998D0F9CE}"/>
              </a:ext>
            </a:extLst>
          </p:cNvPr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3364284" y="265044"/>
            <a:ext cx="3878413" cy="2265486"/>
          </a:xfrm>
          <a:prstGeom prst="rect">
            <a:avLst/>
          </a:prstGeom>
        </p:spPr>
      </p:pic>
      <p:pic>
        <p:nvPicPr>
          <p:cNvPr id="13" name="Nick Cruz">
            <a:extLst>
              <a:ext uri="{FF2B5EF4-FFF2-40B4-BE49-F238E27FC236}">
                <a16:creationId xmlns:a16="http://schemas.microsoft.com/office/drawing/2014/main" id="{7C12EEBA-2A77-4FC3-D232-2939CC40E013}"/>
              </a:ext>
            </a:extLst>
          </p:cNvPr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264867" y="3707638"/>
            <a:ext cx="7027451" cy="29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-52252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686034" y="3738169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2800" dirty="0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5" name="comidas-tipicas-del-ecuador_llapingachos">
            <a:extLst>
              <a:ext uri="{FF2B5EF4-FFF2-40B4-BE49-F238E27FC236}">
                <a16:creationId xmlns:a16="http://schemas.microsoft.com/office/drawing/2014/main" id="{D9506C0B-4718-717D-E026-6959D4C2A8CC}"/>
              </a:ext>
            </a:extLst>
          </p:cNvPr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1423012" y="-781050"/>
            <a:ext cx="3115805" cy="5295254"/>
          </a:xfrm>
          <a:prstGeom prst="rect">
            <a:avLst/>
          </a:prstGeom>
        </p:spPr>
      </p:pic>
      <p:pic>
        <p:nvPicPr>
          <p:cNvPr id="8" name="comidas-tipicas-del-ecuador_locro_de_papa">
            <a:extLst>
              <a:ext uri="{FF2B5EF4-FFF2-40B4-BE49-F238E27FC236}">
                <a16:creationId xmlns:a16="http://schemas.microsoft.com/office/drawing/2014/main" id="{6C562BAB-DC48-4FDA-B5B6-AF58B36AF5E5}"/>
              </a:ext>
            </a:extLst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 rot="5400000">
            <a:off x="7580535" y="-947736"/>
            <a:ext cx="3035085" cy="5521271"/>
          </a:xfrm>
          <a:prstGeom prst="rect">
            <a:avLst/>
          </a:prstGeom>
        </p:spPr>
      </p:pic>
      <p:pic>
        <p:nvPicPr>
          <p:cNvPr id="9" name="comidas-tipicas-del-ecuador_ceviche">
            <a:extLst>
              <a:ext uri="{FF2B5EF4-FFF2-40B4-BE49-F238E27FC236}">
                <a16:creationId xmlns:a16="http://schemas.microsoft.com/office/drawing/2014/main" id="{7D82D9CE-2D8F-60F1-ECC0-46FB5DDB264C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333287" y="3597686"/>
            <a:ext cx="2131017" cy="3083517"/>
          </a:xfrm>
          <a:prstGeom prst="rect">
            <a:avLst/>
          </a:prstGeom>
        </p:spPr>
      </p:pic>
      <p:pic>
        <p:nvPicPr>
          <p:cNvPr id="11" name="meringue-cream">
            <a:extLst>
              <a:ext uri="{FF2B5EF4-FFF2-40B4-BE49-F238E27FC236}">
                <a16:creationId xmlns:a16="http://schemas.microsoft.com/office/drawing/2014/main" id="{B37E1CC1-F116-0DDA-BB4E-7C535EDCA851}"/>
              </a:ext>
            </a:extLst>
          </p:cNvPr>
          <p:cNvPicPr/>
          <p:nvPr/>
        </p:nvPicPr>
        <p:blipFill rotWithShape="1">
          <a:blip r:embed="rId10"/>
          <a:srcRect l="9051" r="2242"/>
          <a:stretch/>
        </p:blipFill>
        <p:spPr>
          <a:xfrm>
            <a:off x="2686034" y="4392771"/>
            <a:ext cx="3866607" cy="1808136"/>
          </a:xfrm>
          <a:prstGeom prst="rect">
            <a:avLst/>
          </a:prstGeom>
        </p:spPr>
      </p:pic>
      <p:pic>
        <p:nvPicPr>
          <p:cNvPr id="12" name="ecuador epandadas.PNG">
            <a:extLst>
              <a:ext uri="{FF2B5EF4-FFF2-40B4-BE49-F238E27FC236}">
                <a16:creationId xmlns:a16="http://schemas.microsoft.com/office/drawing/2014/main" id="{5CAC4773-051C-DB2D-E417-7304576B601E}"/>
              </a:ext>
            </a:extLst>
          </p:cNvPr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6849017" y="3600945"/>
            <a:ext cx="5020805" cy="2986653"/>
          </a:xfrm>
          <a:prstGeom prst="rect">
            <a:avLst/>
          </a:prstGeom>
        </p:spPr>
      </p:pic>
      <p:pic>
        <p:nvPicPr>
          <p:cNvPr id="13" name="Shape-1">
            <a:extLst>
              <a:ext uri="{FF2B5EF4-FFF2-40B4-BE49-F238E27FC236}">
                <a16:creationId xmlns:a16="http://schemas.microsoft.com/office/drawing/2014/main" id="{3B30648F-D752-A5FA-7679-F0AD2C51317D}"/>
              </a:ext>
            </a:extLst>
          </p:cNvPr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5736891" y="302786"/>
            <a:ext cx="492202" cy="24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378395579031055a3b66992160380503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403c04545d62618375874c2e6bf5e183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  <SharedWithUsers xmlns="825ae176-405e-4596-a4b1-c463977585f5">
      <UserInfo>
        <DisplayName>Natalie Regan</DisplayName>
        <AccountId>15981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63D4ECA-DF25-489F-9847-82474756D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58D516-3451-4356-8015-3AC8AA274BAC}">
  <ds:schemaRefs>
    <ds:schemaRef ds:uri="c067450e-7df5-4bb7-a748-f7c5eff5b692"/>
    <ds:schemaRef ds:uri="http://schemas.microsoft.com/office/2006/documentManagement/types"/>
    <ds:schemaRef ds:uri="f73d4b22-5b23-44a0-bc6b-9bac75aff08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5ae176-405e-4596-a4b1-c463977585f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758</Words>
  <Application>Microsoft Office PowerPoint</Application>
  <PresentationFormat>Widescreen</PresentationFormat>
  <Paragraphs>176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 Cizel</cp:lastModifiedBy>
  <cp:revision>548</cp:revision>
  <dcterms:created xsi:type="dcterms:W3CDTF">2023-10-20T16:15:27Z</dcterms:created>
  <dcterms:modified xsi:type="dcterms:W3CDTF">2026-02-04T19:08:06Z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