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83" r:id="rId17"/>
    <p:sldId id="269" r:id="rId18"/>
    <p:sldId id="285" r:id="rId19"/>
    <p:sldId id="270" r:id="rId20"/>
    <p:sldId id="289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4B87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D6A97E-D21D-8FF6-A740-2C809153694F}" v="55" dt="2025-09-18T16:50:59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Cizel" userId="S::katie@xperitas.org::309f8464-9408-477e-aece-c444c00ba54d" providerId="AD" clId="Web-{17B8413C-C663-273E-46A9-CFBF773B5DBE}"/>
    <pc:docChg chg="modSld">
      <pc:chgData name="Katie  Cizel" userId="S::katie@xperitas.org::309f8464-9408-477e-aece-c444c00ba54d" providerId="AD" clId="Web-{17B8413C-C663-273E-46A9-CFBF773B5DBE}" dt="2024-09-06T20:41:30.252" v="23" actId="1076"/>
      <pc:docMkLst>
        <pc:docMk/>
      </pc:docMkLst>
      <pc:sldChg chg="modSp">
        <pc:chgData name="Katie  Cizel" userId="S::katie@xperitas.org::309f8464-9408-477e-aece-c444c00ba54d" providerId="AD" clId="Web-{17B8413C-C663-273E-46A9-CFBF773B5DBE}" dt="2024-09-06T20:41:30.252" v="23" actId="1076"/>
        <pc:sldMkLst>
          <pc:docMk/>
          <pc:sldMk cId="768782815" sldId="287"/>
        </pc:sldMkLst>
      </pc:sldChg>
    </pc:docChg>
  </pc:docChgLst>
  <pc:docChgLst>
    <pc:chgData name="Katie  Villegas" userId="S::katie@xperitas.org::309f8464-9408-477e-aece-c444c00ba54d" providerId="AD" clId="Web-{3102DBA0-0136-3276-A997-ADD635EF3D58}"/>
    <pc:docChg chg="addSld delSld">
      <pc:chgData name="Katie  Villegas" userId="S::katie@xperitas.org::309f8464-9408-477e-aece-c444c00ba54d" providerId="AD" clId="Web-{3102DBA0-0136-3276-A997-ADD635EF3D58}" dt="2025-01-13T20:21:37.182" v="1"/>
      <pc:docMkLst>
        <pc:docMk/>
      </pc:docMkLst>
      <pc:sldChg chg="del">
        <pc:chgData name="Katie  Villegas" userId="S::katie@xperitas.org::309f8464-9408-477e-aece-c444c00ba54d" providerId="AD" clId="Web-{3102DBA0-0136-3276-A997-ADD635EF3D58}" dt="2025-01-13T20:21:37.182" v="1"/>
        <pc:sldMkLst>
          <pc:docMk/>
          <pc:sldMk cId="0" sldId="273"/>
        </pc:sldMkLst>
      </pc:sldChg>
      <pc:sldChg chg="add">
        <pc:chgData name="Katie  Villegas" userId="S::katie@xperitas.org::309f8464-9408-477e-aece-c444c00ba54d" providerId="AD" clId="Web-{3102DBA0-0136-3276-A997-ADD635EF3D58}" dt="2025-01-13T20:21:32.369" v="0"/>
        <pc:sldMkLst>
          <pc:docMk/>
          <pc:sldMk cId="1686385645" sldId="289"/>
        </pc:sldMkLst>
      </pc:sldChg>
    </pc:docChg>
  </pc:docChgLst>
  <pc:docChgLst>
    <pc:chgData name="Katie  Cizel" userId="S::katie@xperitas.org::309f8464-9408-477e-aece-c444c00ba54d" providerId="AD" clId="Web-{A5D60587-51A2-3B57-9F94-8D1DB9EFEEE1}"/>
    <pc:docChg chg="addSld delSld modSld">
      <pc:chgData name="Katie  Cizel" userId="S::katie@xperitas.org::309f8464-9408-477e-aece-c444c00ba54d" providerId="AD" clId="Web-{A5D60587-51A2-3B57-9F94-8D1DB9EFEEE1}" dt="2024-09-06T20:39:43.818" v="17" actId="20577"/>
      <pc:docMkLst>
        <pc:docMk/>
      </pc:docMkLst>
      <pc:sldChg chg="add del">
        <pc:chgData name="Katie  Cizel" userId="S::katie@xperitas.org::309f8464-9408-477e-aece-c444c00ba54d" providerId="AD" clId="Web-{A5D60587-51A2-3B57-9F94-8D1DB9EFEEE1}" dt="2024-09-06T20:38:56.113" v="13"/>
        <pc:sldMkLst>
          <pc:docMk/>
          <pc:sldMk cId="0" sldId="269"/>
        </pc:sldMkLst>
      </pc:sldChg>
      <pc:sldChg chg="add del">
        <pc:chgData name="Katie  Cizel" userId="S::katie@xperitas.org::309f8464-9408-477e-aece-c444c00ba54d" providerId="AD" clId="Web-{A5D60587-51A2-3B57-9F94-8D1DB9EFEEE1}" dt="2024-09-06T20:38:56.145" v="15"/>
        <pc:sldMkLst>
          <pc:docMk/>
          <pc:sldMk cId="0" sldId="270"/>
        </pc:sldMkLst>
      </pc:sldChg>
      <pc:sldChg chg="add del">
        <pc:chgData name="Katie  Cizel" userId="S::katie@xperitas.org::309f8464-9408-477e-aece-c444c00ba54d" providerId="AD" clId="Web-{A5D60587-51A2-3B57-9F94-8D1DB9EFEEE1}" dt="2024-09-06T20:38:56.160" v="16"/>
        <pc:sldMkLst>
          <pc:docMk/>
          <pc:sldMk cId="0" sldId="273"/>
        </pc:sldMkLst>
      </pc:sldChg>
      <pc:sldChg chg="del">
        <pc:chgData name="Katie  Cizel" userId="S::katie@xperitas.org::309f8464-9408-477e-aece-c444c00ba54d" providerId="AD" clId="Web-{A5D60587-51A2-3B57-9F94-8D1DB9EFEEE1}" dt="2024-09-06T20:38:50.363" v="9"/>
        <pc:sldMkLst>
          <pc:docMk/>
          <pc:sldMk cId="3562783904" sldId="277"/>
        </pc:sldMkLst>
      </pc:sldChg>
      <pc:sldChg chg="modSp">
        <pc:chgData name="Katie  Cizel" userId="S::katie@xperitas.org::309f8464-9408-477e-aece-c444c00ba54d" providerId="AD" clId="Web-{A5D60587-51A2-3B57-9F94-8D1DB9EFEEE1}" dt="2024-09-06T20:39:43.818" v="17" actId="20577"/>
        <pc:sldMkLst>
          <pc:docMk/>
          <pc:sldMk cId="0" sldId="278"/>
        </pc:sldMkLst>
      </pc:sldChg>
      <pc:sldChg chg="modSp">
        <pc:chgData name="Katie  Cizel" userId="S::katie@xperitas.org::309f8464-9408-477e-aece-c444c00ba54d" providerId="AD" clId="Web-{A5D60587-51A2-3B57-9F94-8D1DB9EFEEE1}" dt="2024-09-06T20:38:27.018" v="3"/>
        <pc:sldMkLst>
          <pc:docMk/>
          <pc:sldMk cId="0" sldId="279"/>
        </pc:sldMkLst>
      </pc:sldChg>
      <pc:sldChg chg="del">
        <pc:chgData name="Katie  Cizel" userId="S::katie@xperitas.org::309f8464-9408-477e-aece-c444c00ba54d" providerId="AD" clId="Web-{A5D60587-51A2-3B57-9F94-8D1DB9EFEEE1}" dt="2024-09-06T20:38:49.535" v="8"/>
        <pc:sldMkLst>
          <pc:docMk/>
          <pc:sldMk cId="303008722" sldId="281"/>
        </pc:sldMkLst>
      </pc:sldChg>
      <pc:sldChg chg="del">
        <pc:chgData name="Katie  Cizel" userId="S::katie@xperitas.org::309f8464-9408-477e-aece-c444c00ba54d" providerId="AD" clId="Web-{A5D60587-51A2-3B57-9F94-8D1DB9EFEEE1}" dt="2024-09-06T20:38:48.457" v="7"/>
        <pc:sldMkLst>
          <pc:docMk/>
          <pc:sldMk cId="3952614597" sldId="282"/>
        </pc:sldMkLst>
      </pc:sldChg>
      <pc:sldChg chg="add">
        <pc:chgData name="Katie  Cizel" userId="S::katie@xperitas.org::309f8464-9408-477e-aece-c444c00ba54d" providerId="AD" clId="Web-{A5D60587-51A2-3B57-9F94-8D1DB9EFEEE1}" dt="2024-09-06T20:38:56.098" v="12"/>
        <pc:sldMkLst>
          <pc:docMk/>
          <pc:sldMk cId="294877150" sldId="283"/>
        </pc:sldMkLst>
      </pc:sldChg>
      <pc:sldChg chg="add">
        <pc:chgData name="Katie  Cizel" userId="S::katie@xperitas.org::309f8464-9408-477e-aece-c444c00ba54d" providerId="AD" clId="Web-{A5D60587-51A2-3B57-9F94-8D1DB9EFEEE1}" dt="2024-09-06T20:38:56.129" v="14"/>
        <pc:sldMkLst>
          <pc:docMk/>
          <pc:sldMk cId="20280109" sldId="285"/>
        </pc:sldMkLst>
      </pc:sldChg>
      <pc:sldChg chg="add">
        <pc:chgData name="Katie  Cizel" userId="S::katie@xperitas.org::309f8464-9408-477e-aece-c444c00ba54d" providerId="AD" clId="Web-{A5D60587-51A2-3B57-9F94-8D1DB9EFEEE1}" dt="2024-09-06T20:38:55.441" v="11"/>
        <pc:sldMkLst>
          <pc:docMk/>
          <pc:sldMk cId="768782815" sldId="287"/>
        </pc:sldMkLst>
      </pc:sldChg>
      <pc:sldChg chg="add">
        <pc:chgData name="Katie  Cizel" userId="S::katie@xperitas.org::309f8464-9408-477e-aece-c444c00ba54d" providerId="AD" clId="Web-{A5D60587-51A2-3B57-9F94-8D1DB9EFEEE1}" dt="2024-09-06T20:38:55.051" v="10"/>
        <pc:sldMkLst>
          <pc:docMk/>
          <pc:sldMk cId="820291812" sldId="288"/>
        </pc:sldMkLst>
      </pc:sldChg>
    </pc:docChg>
  </pc:docChgLst>
  <pc:docChgLst>
    <pc:chgData name="Katie  Cizel" userId="S::katie@xperitas.org::309f8464-9408-477e-aece-c444c00ba54d" providerId="AD" clId="Web-{490D5960-1849-707E-E730-082350DD738D}"/>
    <pc:docChg chg="modSld">
      <pc:chgData name="Katie  Cizel" userId="S::katie@xperitas.org::309f8464-9408-477e-aece-c444c00ba54d" providerId="AD" clId="Web-{490D5960-1849-707E-E730-082350DD738D}" dt="2023-11-17T16:52:43.143" v="60" actId="20577"/>
      <pc:docMkLst>
        <pc:docMk/>
      </pc:docMkLst>
      <pc:sldChg chg="addSp delSp modSp">
        <pc:chgData name="Katie  Cizel" userId="S::katie@xperitas.org::309f8464-9408-477e-aece-c444c00ba54d" providerId="AD" clId="Web-{490D5960-1849-707E-E730-082350DD738D}" dt="2023-11-17T16:20:21.297" v="37" actId="14100"/>
        <pc:sldMkLst>
          <pc:docMk/>
          <pc:sldMk cId="3930024240" sldId="260"/>
        </pc:sldMkLst>
      </pc:sldChg>
      <pc:sldChg chg="modSp">
        <pc:chgData name="Katie  Cizel" userId="S::katie@xperitas.org::309f8464-9408-477e-aece-c444c00ba54d" providerId="AD" clId="Web-{490D5960-1849-707E-E730-082350DD738D}" dt="2023-11-17T16:15:19.386" v="11" actId="20577"/>
        <pc:sldMkLst>
          <pc:docMk/>
          <pc:sldMk cId="0" sldId="262"/>
        </pc:sldMkLst>
      </pc:sldChg>
      <pc:sldChg chg="modSp">
        <pc:chgData name="Katie  Cizel" userId="S::katie@xperitas.org::309f8464-9408-477e-aece-c444c00ba54d" providerId="AD" clId="Web-{490D5960-1849-707E-E730-082350DD738D}" dt="2023-11-17T16:42:13.273" v="57"/>
        <pc:sldMkLst>
          <pc:docMk/>
          <pc:sldMk cId="1374076657" sldId="265"/>
        </pc:sldMkLst>
      </pc:sldChg>
      <pc:sldChg chg="modSp">
        <pc:chgData name="Katie  Cizel" userId="S::katie@xperitas.org::309f8464-9408-477e-aece-c444c00ba54d" providerId="AD" clId="Web-{490D5960-1849-707E-E730-082350DD738D}" dt="2023-11-17T16:52:43.143" v="60" actId="20577"/>
        <pc:sldMkLst>
          <pc:docMk/>
          <pc:sldMk cId="3397419914" sldId="267"/>
        </pc:sldMkLst>
      </pc:sldChg>
      <pc:sldChg chg="modSp">
        <pc:chgData name="Katie  Cizel" userId="S::katie@xperitas.org::309f8464-9408-477e-aece-c444c00ba54d" providerId="AD" clId="Web-{490D5960-1849-707E-E730-082350DD738D}" dt="2023-11-17T16:15:05.589" v="10"/>
        <pc:sldMkLst>
          <pc:docMk/>
          <pc:sldMk cId="0" sldId="279"/>
        </pc:sldMkLst>
      </pc:sldChg>
      <pc:sldChg chg="modSp">
        <pc:chgData name="Katie  Cizel" userId="S::katie@xperitas.org::309f8464-9408-477e-aece-c444c00ba54d" providerId="AD" clId="Web-{490D5960-1849-707E-E730-082350DD738D}" dt="2023-11-17T16:15:42.871" v="13" actId="20577"/>
        <pc:sldMkLst>
          <pc:docMk/>
          <pc:sldMk cId="2833874048" sldId="280"/>
        </pc:sldMkLst>
      </pc:sldChg>
    </pc:docChg>
  </pc:docChgLst>
  <pc:docChgLst>
    <pc:chgData name="Katie  Cizel" userId="S::katie@xperitas.org::309f8464-9408-477e-aece-c444c00ba54d" providerId="AD" clId="Web-{D4000CB4-4678-C273-C951-EA5F158E0C35}"/>
    <pc:docChg chg="modSld">
      <pc:chgData name="Katie  Cizel" userId="S::katie@xperitas.org::309f8464-9408-477e-aece-c444c00ba54d" providerId="AD" clId="Web-{D4000CB4-4678-C273-C951-EA5F158E0C35}" dt="2023-11-20T18:37:33.807" v="14" actId="14100"/>
      <pc:docMkLst>
        <pc:docMk/>
      </pc:docMkLst>
      <pc:sldChg chg="addSp modSp">
        <pc:chgData name="Katie  Cizel" userId="S::katie@xperitas.org::309f8464-9408-477e-aece-c444c00ba54d" providerId="AD" clId="Web-{D4000CB4-4678-C273-C951-EA5F158E0C35}" dt="2023-11-20T18:37:33.807" v="14" actId="14100"/>
        <pc:sldMkLst>
          <pc:docMk/>
          <pc:sldMk cId="303008722" sldId="281"/>
        </pc:sldMkLst>
      </pc:sldChg>
    </pc:docChg>
  </pc:docChgLst>
  <pc:docChgLst>
    <pc:chgData name="Katie  Cizel" userId="S::katie@xperitas.org::309f8464-9408-477e-aece-c444c00ba54d" providerId="AD" clId="Web-{A0D3E99F-967F-8DF4-191E-0CF8672A93FC}"/>
    <pc:docChg chg="modSld">
      <pc:chgData name="Katie  Cizel" userId="S::katie@xperitas.org::309f8464-9408-477e-aece-c444c00ba54d" providerId="AD" clId="Web-{A0D3E99F-967F-8DF4-191E-0CF8672A93FC}" dt="2023-11-22T17:20:20.466" v="8" actId="1076"/>
      <pc:docMkLst>
        <pc:docMk/>
      </pc:docMkLst>
      <pc:sldChg chg="modSp">
        <pc:chgData name="Katie  Cizel" userId="S::katie@xperitas.org::309f8464-9408-477e-aece-c444c00ba54d" providerId="AD" clId="Web-{A0D3E99F-967F-8DF4-191E-0CF8672A93FC}" dt="2023-11-22T17:20:03.716" v="5" actId="14100"/>
        <pc:sldMkLst>
          <pc:docMk/>
          <pc:sldMk cId="0" sldId="263"/>
        </pc:sldMkLst>
      </pc:sldChg>
      <pc:sldChg chg="modSp">
        <pc:chgData name="Katie  Cizel" userId="S::katie@xperitas.org::309f8464-9408-477e-aece-c444c00ba54d" providerId="AD" clId="Web-{A0D3E99F-967F-8DF4-191E-0CF8672A93FC}" dt="2023-11-22T17:20:20.466" v="8" actId="1076"/>
        <pc:sldMkLst>
          <pc:docMk/>
          <pc:sldMk cId="0" sldId="266"/>
        </pc:sldMkLst>
      </pc:sldChg>
    </pc:docChg>
  </pc:docChgLst>
  <pc:docChgLst>
    <pc:chgData name="Katie  Villegas" userId="S::katie@xperitas.org::309f8464-9408-477e-aece-c444c00ba54d" providerId="AD" clId="Web-{87D6A97E-D21D-8FF6-A740-2C809153694F}"/>
    <pc:docChg chg="modSld">
      <pc:chgData name="Katie  Villegas" userId="S::katie@xperitas.org::309f8464-9408-477e-aece-c444c00ba54d" providerId="AD" clId="Web-{87D6A97E-D21D-8FF6-A740-2C809153694F}" dt="2025-09-18T16:50:59.703" v="45" actId="20577"/>
      <pc:docMkLst>
        <pc:docMk/>
      </pc:docMkLst>
      <pc:sldChg chg="modSp">
        <pc:chgData name="Katie  Villegas" userId="S::katie@xperitas.org::309f8464-9408-477e-aece-c444c00ba54d" providerId="AD" clId="Web-{87D6A97E-D21D-8FF6-A740-2C809153694F}" dt="2025-09-18T16:40:02.575" v="43" actId="20577"/>
        <pc:sldMkLst>
          <pc:docMk/>
          <pc:sldMk cId="0" sldId="276"/>
        </pc:sldMkLst>
        <pc:spChg chg="mod">
          <ac:chgData name="Katie  Villegas" userId="S::katie@xperitas.org::309f8464-9408-477e-aece-c444c00ba54d" providerId="AD" clId="Web-{87D6A97E-D21D-8FF6-A740-2C809153694F}" dt="2025-09-18T16:40:02.575" v="43" actId="20577"/>
          <ac:spMkLst>
            <pc:docMk/>
            <pc:sldMk cId="0" sldId="276"/>
            <ac:spMk id="17" creationId="{00000000-0000-0000-0000-000000000000}"/>
          </ac:spMkLst>
        </pc:spChg>
      </pc:sldChg>
      <pc:sldChg chg="modSp">
        <pc:chgData name="Katie  Villegas" userId="S::katie@xperitas.org::309f8464-9408-477e-aece-c444c00ba54d" providerId="AD" clId="Web-{87D6A97E-D21D-8FF6-A740-2C809153694F}" dt="2025-09-18T16:50:59.703" v="45" actId="20577"/>
        <pc:sldMkLst>
          <pc:docMk/>
          <pc:sldMk cId="0" sldId="278"/>
        </pc:sldMkLst>
        <pc:spChg chg="mod">
          <ac:chgData name="Katie  Villegas" userId="S::katie@xperitas.org::309f8464-9408-477e-aece-c444c00ba54d" providerId="AD" clId="Web-{87D6A97E-D21D-8FF6-A740-2C809153694F}" dt="2025-09-18T16:40:13.028" v="44" actId="20577"/>
          <ac:spMkLst>
            <pc:docMk/>
            <pc:sldMk cId="0" sldId="278"/>
            <ac:spMk id="10" creationId="{00000000-0000-0000-0000-000000000000}"/>
          </ac:spMkLst>
        </pc:spChg>
        <pc:spChg chg="mod">
          <ac:chgData name="Katie  Villegas" userId="S::katie@xperitas.org::309f8464-9408-477e-aece-c444c00ba54d" providerId="AD" clId="Web-{87D6A97E-D21D-8FF6-A740-2C809153694F}" dt="2025-09-18T16:50:59.703" v="45" actId="20577"/>
          <ac:spMkLst>
            <pc:docMk/>
            <pc:sldMk cId="0" sldId="278"/>
            <ac:spMk id="12" creationId="{00000000-0000-0000-0000-000000000000}"/>
          </ac:spMkLst>
        </pc:spChg>
      </pc:sldChg>
      <pc:sldChg chg="delSp modSp">
        <pc:chgData name="Katie  Villegas" userId="S::katie@xperitas.org::309f8464-9408-477e-aece-c444c00ba54d" providerId="AD" clId="Web-{87D6A97E-D21D-8FF6-A740-2C809153694F}" dt="2025-09-18T16:39:52.590" v="38" actId="20577"/>
        <pc:sldMkLst>
          <pc:docMk/>
          <pc:sldMk cId="768782815" sldId="287"/>
        </pc:sldMkLst>
        <pc:spChg chg="del">
          <ac:chgData name="Katie  Villegas" userId="S::katie@xperitas.org::309f8464-9408-477e-aece-c444c00ba54d" providerId="AD" clId="Web-{87D6A97E-D21D-8FF6-A740-2C809153694F}" dt="2025-09-18T16:39:32.543" v="2"/>
          <ac:spMkLst>
            <pc:docMk/>
            <pc:sldMk cId="768782815" sldId="287"/>
            <ac:spMk id="40" creationId="{6743B300-9913-40A0-2654-081668E89E1B}"/>
          </ac:spMkLst>
        </pc:spChg>
        <pc:spChg chg="mod">
          <ac:chgData name="Katie  Villegas" userId="S::katie@xperitas.org::309f8464-9408-477e-aece-c444c00ba54d" providerId="AD" clId="Web-{87D6A97E-D21D-8FF6-A740-2C809153694F}" dt="2025-09-18T16:39:52.590" v="38" actId="20577"/>
          <ac:spMkLst>
            <pc:docMk/>
            <pc:sldMk cId="768782815" sldId="287"/>
            <ac:spMk id="44" creationId="{0F7EA103-A2CB-D017-B478-1725DED91F7A}"/>
          </ac:spMkLst>
        </pc:spChg>
        <pc:spChg chg="del">
          <ac:chgData name="Katie  Villegas" userId="S::katie@xperitas.org::309f8464-9408-477e-aece-c444c00ba54d" providerId="AD" clId="Web-{87D6A97E-D21D-8FF6-A740-2C809153694F}" dt="2025-09-18T16:39:32.543" v="1"/>
          <ac:spMkLst>
            <pc:docMk/>
            <pc:sldMk cId="768782815" sldId="287"/>
            <ac:spMk id="46" creationId="{FE2691E6-CF28-ABC8-5CBA-A8B18EF9EEE8}"/>
          </ac:spMkLst>
        </pc:spChg>
        <pc:spChg chg="del">
          <ac:chgData name="Katie  Villegas" userId="S::katie@xperitas.org::309f8464-9408-477e-aece-c444c00ba54d" providerId="AD" clId="Web-{87D6A97E-D21D-8FF6-A740-2C809153694F}" dt="2025-09-18T16:39:32.543" v="0"/>
          <ac:spMkLst>
            <pc:docMk/>
            <pc:sldMk cId="768782815" sldId="287"/>
            <ac:spMk id="48" creationId="{92094856-4E71-5492-941E-BA9DE62F17C3}"/>
          </ac:spMkLst>
        </pc:spChg>
        <pc:spChg chg="mod">
          <ac:chgData name="Katie  Villegas" userId="S::katie@xperitas.org::309f8464-9408-477e-aece-c444c00ba54d" providerId="AD" clId="Web-{87D6A97E-D21D-8FF6-A740-2C809153694F}" dt="2025-09-18T16:39:41.762" v="20" actId="20577"/>
          <ac:spMkLst>
            <pc:docMk/>
            <pc:sldMk cId="768782815" sldId="287"/>
            <ac:spMk id="52" creationId="{712F39AF-5CFE-AF80-9E75-F4635AD297A4}"/>
          </ac:spMkLst>
        </pc:spChg>
      </pc:sldChg>
    </pc:docChg>
  </pc:docChgLst>
  <pc:docChgLst>
    <pc:chgData name="Katie  Cizel" userId="S::katie@xperitas.org::309f8464-9408-477e-aece-c444c00ba54d" providerId="AD" clId="Web-{DBE65662-C977-A5B8-B966-69AEF241DEB9}"/>
    <pc:docChg chg="modSld">
      <pc:chgData name="Katie  Cizel" userId="S::katie@xperitas.org::309f8464-9408-477e-aece-c444c00ba54d" providerId="AD" clId="Web-{DBE65662-C977-A5B8-B966-69AEF241DEB9}" dt="2024-01-10T18:09:10.377" v="3" actId="20577"/>
      <pc:docMkLst>
        <pc:docMk/>
      </pc:docMkLst>
      <pc:sldChg chg="modSp">
        <pc:chgData name="Katie  Cizel" userId="S::katie@xperitas.org::309f8464-9408-477e-aece-c444c00ba54d" providerId="AD" clId="Web-{DBE65662-C977-A5B8-B966-69AEF241DEB9}" dt="2024-01-10T18:09:10.377" v="3" actId="20577"/>
        <pc:sldMkLst>
          <pc:docMk/>
          <pc:sldMk cId="0" sldId="276"/>
        </pc:sldMkLst>
      </pc:sldChg>
    </pc:docChg>
  </pc:docChgLst>
  <pc:docChgLst>
    <pc:chgData name="Katie  Cizel" userId="S::katie@xperitas.org::309f8464-9408-477e-aece-c444c00ba54d" providerId="AD" clId="Web-{D9CC84B8-BE88-F1BA-7A90-EF58DA1492DC}"/>
    <pc:docChg chg="addSld delSld modSld">
      <pc:chgData name="Katie  Cizel" userId="S::katie@xperitas.org::309f8464-9408-477e-aece-c444c00ba54d" providerId="AD" clId="Web-{D9CC84B8-BE88-F1BA-7A90-EF58DA1492DC}" dt="2023-11-27T16:46:44.542" v="8" actId="20577"/>
      <pc:docMkLst>
        <pc:docMk/>
      </pc:docMkLst>
      <pc:sldChg chg="modSp">
        <pc:chgData name="Katie  Cizel" userId="S::katie@xperitas.org::309f8464-9408-477e-aece-c444c00ba54d" providerId="AD" clId="Web-{D9CC84B8-BE88-F1BA-7A90-EF58DA1492DC}" dt="2023-11-27T16:46:44.542" v="8" actId="20577"/>
        <pc:sldMkLst>
          <pc:docMk/>
          <pc:sldMk cId="0" sldId="273"/>
        </pc:sldMkLst>
      </pc:sldChg>
      <pc:sldChg chg="modSp">
        <pc:chgData name="Katie  Cizel" userId="S::katie@xperitas.org::309f8464-9408-477e-aece-c444c00ba54d" providerId="AD" clId="Web-{D9CC84B8-BE88-F1BA-7A90-EF58DA1492DC}" dt="2023-11-27T16:26:51.743" v="1" actId="20577"/>
        <pc:sldMkLst>
          <pc:docMk/>
          <pc:sldMk cId="303008722" sldId="281"/>
        </pc:sldMkLst>
      </pc:sldChg>
      <pc:sldChg chg="add">
        <pc:chgData name="Katie  Cizel" userId="S::katie@xperitas.org::309f8464-9408-477e-aece-c444c00ba54d" providerId="AD" clId="Web-{D9CC84B8-BE88-F1BA-7A90-EF58DA1492DC}" dt="2023-11-27T16:27:00.853" v="3"/>
        <pc:sldMkLst>
          <pc:docMk/>
          <pc:sldMk cId="3952614597" sldId="282"/>
        </pc:sldMkLst>
      </pc:sldChg>
      <pc:sldChg chg="del">
        <pc:chgData name="Katie  Cizel" userId="S::katie@xperitas.org::309f8464-9408-477e-aece-c444c00ba54d" providerId="AD" clId="Web-{D9CC84B8-BE88-F1BA-7A90-EF58DA1492DC}" dt="2023-11-27T16:26:56.134" v="2"/>
        <pc:sldMkLst>
          <pc:docMk/>
          <pc:sldMk cId="294877150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hyperlink" Target="https://xperitas.org/sites/default/files/2023-02/pr_highlights%20%28720p%29.mp4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2/pu_highlights%20%28Original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3.jpeg"/><Relationship Id="rId4" Type="http://schemas.openxmlformats.org/officeDocument/2006/relationships/image" Target="../media/image49.png"/><Relationship Id="rId9" Type="http://schemas.openxmlformats.org/officeDocument/2006/relationships/hyperlink" Target="https://mytravel.state.gov/s/step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6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1.jpeg"/><Relationship Id="rId5" Type="http://schemas.openxmlformats.org/officeDocument/2006/relationships/image" Target="../media/image28.png"/><Relationship Id="rId10" Type="http://schemas.openxmlformats.org/officeDocument/2006/relationships/image" Target="../media/image40.jpeg"/><Relationship Id="rId4" Type="http://schemas.openxmlformats.org/officeDocument/2006/relationships/image" Target="../media/image27.pn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sv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600">
                <a:latin typeface="Arial"/>
                <a:cs typeface="Arial"/>
              </a:rPr>
              <a:t>Peru</a:t>
            </a:r>
            <a:endParaRPr lang="en-US" sz="9600"/>
          </a:p>
        </p:txBody>
      </p:sp>
      <p:pic>
        <p:nvPicPr>
          <p:cNvPr id="12" name="Picture 11" descr="A road next to the ocean">
            <a:extLst>
              <a:ext uri="{FF2B5EF4-FFF2-40B4-BE49-F238E27FC236}">
                <a16:creationId xmlns:a16="http://schemas.microsoft.com/office/drawing/2014/main" id="{A51318E8-0110-198C-C520-AF25F1EE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" t="13093" r="-297" b="16259"/>
          <a:stretch/>
        </p:blipFill>
        <p:spPr>
          <a:xfrm>
            <a:off x="19472" y="0"/>
            <a:ext cx="6566325" cy="69434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9A29CD-78D5-C593-FDB0-6C5FD54F628C}"/>
              </a:ext>
            </a:extLst>
          </p:cNvPr>
          <p:cNvCxnSpPr>
            <a:cxnSpLocks/>
          </p:cNvCxnSpPr>
          <p:nvPr/>
        </p:nvCxnSpPr>
        <p:spPr>
          <a:xfrm>
            <a:off x="6846733" y="4453491"/>
            <a:ext cx="365053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648807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Peru </a:t>
            </a:r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717274"/>
              </a:solidFill>
              <a:latin typeface="Lato"/>
              <a:ea typeface="Lato"/>
              <a:cs typeface="Lato"/>
              <a:hlinkClick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1993811" y="3908288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/>
                <a:cs typeface="Arial"/>
              </a:rPr>
              <a:t>Xperitas</a:t>
            </a:r>
            <a:r>
              <a:rPr lang="en-US" sz="2000" dirty="0">
                <a:latin typeface="Arial"/>
                <a:cs typeface="Arial"/>
              </a:rPr>
              <a:t> Coffee Fundraiser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1663071" y="4404978"/>
            <a:ext cx="9258089" cy="181386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/>
                <a:cs typeface="Arial"/>
              </a:rPr>
              <a:t>Nat'l</a:t>
            </a:r>
            <a:r>
              <a:rPr lang="en-US" sz="2000" dirty="0">
                <a:latin typeface="Arial"/>
                <a:cs typeface="Arial"/>
              </a:rPr>
              <a:t> Spanish Exam discount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Writing Scholarship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663439" y="2506512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Household income of $60,000 or less</a:t>
            </a:r>
            <a:endParaRPr lang="en-US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1382888" y="379005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Round-Trip Airfare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In-Country Transportation Per Itinerary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Family Stay Experience</a:t>
            </a:r>
            <a:r>
              <a:rPr lang="en-US" sz="2400">
                <a:ea typeface="+mn-lt"/>
                <a:cs typeface="+mn-lt"/>
              </a:rPr>
              <a:t>®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Medical Insurance</a:t>
            </a:r>
            <a:endParaRPr lang="en-US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>
                <a:latin typeface="Arial"/>
                <a:cs typeface="Arial"/>
              </a:rPr>
              <a:t>While abroad</a:t>
            </a:r>
          </a:p>
        </p:txBody>
      </p:sp>
    </p:spTree>
    <p:extLst>
      <p:ext uri="{BB962C8B-B14F-4D97-AF65-F5344CB8AC3E}">
        <p14:creationId xmlns:p14="http://schemas.microsoft.com/office/powerpoint/2010/main" val="29487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>
                <a:latin typeface="Arial"/>
                <a:cs typeface="Arial"/>
              </a:rPr>
              <a:t>*No payment due for Early Bird Registrants</a:t>
            </a:r>
            <a:endParaRPr lang="en-US" sz="1400">
              <a:latin typeface="Arial"/>
              <a:cs typeface="Arial"/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>
                <a:latin typeface="Arial Bold"/>
              </a:rPr>
              <a:t>Schedules</a:t>
            </a:r>
            <a:endParaRPr lang="en-US" sz="405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10800000">
            <a:off x="8549911" y="0"/>
            <a:ext cx="3642089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963293" y="5540179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824555" y="584200"/>
            <a:ext cx="30528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230913" y="2676383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242047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210593" y="4460369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6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6" y="312876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6" y="4852639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1699997" y="2696424"/>
            <a:ext cx="64167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1702788" y="582024"/>
            <a:ext cx="685676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242045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230913" y="2699635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240717" y="446680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1699600" y="4460375"/>
            <a:ext cx="6850824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 dirty="0">
              <a:solidFill>
                <a:srgbClr val="004B87"/>
              </a:solidFill>
            </a:endParaRPr>
          </a:p>
          <a:p>
            <a:r>
              <a:rPr lang="en-US" sz="2400" dirty="0">
                <a:latin typeface="Arial"/>
                <a:cs typeface="Arial"/>
              </a:rPr>
              <a:t>Travelers must enroll in STEP, 1-3 weeks before program departure.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 dirty="0">
                <a:latin typeface="Arial"/>
                <a:cs typeface="Arial"/>
              </a:rPr>
              <a:t> will send a guide for how to enroll:</a:t>
            </a:r>
          </a:p>
          <a:p>
            <a:r>
              <a:rPr lang="en-US" sz="2400" dirty="0">
                <a:ea typeface="+mn-lt"/>
                <a:cs typeface="+mn-lt"/>
                <a:hlinkClick r:id="rId9"/>
              </a:rPr>
              <a:t>https://mytravel.state.gov/s/step</a:t>
            </a:r>
            <a:r>
              <a:rPr lang="en-US" sz="2400" dirty="0">
                <a:ea typeface="+mn-lt"/>
                <a:cs typeface="+mn-lt"/>
              </a:rPr>
              <a:t> </a:t>
            </a:r>
            <a:endParaRPr lang="en-US" dirty="0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124" y="2507411"/>
            <a:ext cx="3035698" cy="21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Fill out the forms in the portal, particularly the Personal and Health Information section.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3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Pay attention to the newsletters that contain important reminders and deadlines! If you unsubscribe from any </a:t>
            </a:r>
            <a:r>
              <a:rPr lang="en-US" sz="2000" spc="19" dirty="0" err="1">
                <a:solidFill>
                  <a:srgbClr val="000000"/>
                </a:solidFill>
                <a:latin typeface="Arial"/>
              </a:rPr>
              <a:t>Xperitas</a:t>
            </a:r>
            <a:r>
              <a:rPr lang="en-US" sz="2000" spc="19" dirty="0">
                <a:solidFill>
                  <a:srgbClr val="000000"/>
                </a:solidFill>
                <a:latin typeface="Arial"/>
              </a:rPr>
              <a:t> emails, we cannot add you back.</a:t>
            </a:r>
            <a:endParaRPr lang="en-US" dirty="0"/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Processing times may be long. Passports should be valid at least 6 months past program return date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Monika@Xperitas.org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Leslie@Xperitas.org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Why are you excited to go to Peru?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my Spanish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escape laundry &amp; dishes duty for a while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latin typeface="Arial"/>
                <a:cs typeface="Arial"/>
              </a:rPr>
              <a:t>Why are you excited for your child to go to Peru?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their Spanish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find out if they can survive without </a:t>
            </a:r>
            <a:r>
              <a:rPr lang="en-US" sz="2400" err="1">
                <a:latin typeface="Arial"/>
                <a:cs typeface="Arial"/>
              </a:rPr>
              <a:t>WiFi</a:t>
            </a:r>
            <a:r>
              <a:rPr lang="en-US" sz="2400">
                <a:latin typeface="Arial"/>
                <a:cs typeface="Arial"/>
              </a:rPr>
              <a:t> &amp; constant texting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2668" t="222" r="22195" b="-445"/>
          <a:stretch/>
        </p:blipFill>
        <p:spPr bwMode="auto">
          <a:xfrm>
            <a:off x="8010169" y="557587"/>
            <a:ext cx="3310833" cy="41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4742845" y="188514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group of girls with a llama&#10;&#10;Description automatically generated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655089" y="325848"/>
            <a:ext cx="4283623" cy="2850381"/>
          </a:xfrm>
          <a:prstGeom prst="rect">
            <a:avLst/>
          </a:prstGeom>
        </p:spPr>
      </p:pic>
      <p:pic>
        <p:nvPicPr>
          <p:cNvPr id="12" name="Florian Wehd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7628611" y="326566"/>
            <a:ext cx="4295732" cy="2863821"/>
          </a:xfrm>
          <a:prstGeom prst="rect">
            <a:avLst/>
          </a:prstGeom>
        </p:spPr>
      </p:pic>
      <p:pic>
        <p:nvPicPr>
          <p:cNvPr id="14" name="Picture 13" descr="Stone walls with a mountain in the background&#10;&#10;Description automatically generated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165" y="3641659"/>
            <a:ext cx="2002454" cy="3003681"/>
          </a:xfrm>
          <a:prstGeom prst="rect">
            <a:avLst/>
          </a:prstGeom>
        </p:spPr>
      </p:pic>
      <p:pic>
        <p:nvPicPr>
          <p:cNvPr id="17" name="Picture 16" descr="A boat on the water with Lake Titicaca in the background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32" t="-830" r="5800" b="-315"/>
          <a:stretch/>
        </p:blipFill>
        <p:spPr>
          <a:xfrm>
            <a:off x="7428350" y="3664072"/>
            <a:ext cx="4494534" cy="2881820"/>
          </a:xfrm>
          <a:prstGeom prst="rect">
            <a:avLst/>
          </a:prstGeom>
        </p:spPr>
      </p:pic>
      <p:pic>
        <p:nvPicPr>
          <p:cNvPr id="19" name="Picture 18" descr="A large white building with towers and people walking around with Cathedral of Lima in the background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716" b="8716"/>
          <a:stretch/>
        </p:blipFill>
        <p:spPr>
          <a:xfrm>
            <a:off x="2841419" y="4199242"/>
            <a:ext cx="4268535" cy="2349620"/>
          </a:xfrm>
          <a:prstGeom prst="rect">
            <a:avLst/>
          </a:prstGeom>
        </p:spPr>
      </p:pic>
      <p:pic>
        <p:nvPicPr>
          <p:cNvPr id="9" name="Picture 8" descr="A building with a flag on top&#10;&#10;Description automatically generated">
            <a:extLst>
              <a:ext uri="{FF2B5EF4-FFF2-40B4-BE49-F238E27FC236}">
                <a16:creationId xmlns:a16="http://schemas.microsoft.com/office/drawing/2014/main" id="{8E8AF660-22B2-8ABA-B6F5-C48D91C6984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-83" r="483" b="17883"/>
          <a:stretch/>
        </p:blipFill>
        <p:spPr>
          <a:xfrm>
            <a:off x="5128309" y="326566"/>
            <a:ext cx="2305195" cy="284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plate of food on a table&#10;&#10;Description automatically generated"/>
          <p:cNvPicPr/>
          <p:nvPr/>
        </p:nvPicPr>
        <p:blipFill rotWithShape="1">
          <a:blip r:embed="rId7"/>
          <a:srcRect l="21839" r="21839"/>
          <a:stretch/>
        </p:blipFill>
        <p:spPr>
          <a:xfrm>
            <a:off x="315276" y="3688775"/>
            <a:ext cx="2191693" cy="2918477"/>
          </a:xfrm>
          <a:prstGeom prst="rect">
            <a:avLst/>
          </a:prstGeom>
        </p:spPr>
      </p:pic>
      <p:pic>
        <p:nvPicPr>
          <p:cNvPr id="14" name="Picture 13" descr="A group of chicken on a skewer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75" r="6975"/>
          <a:stretch/>
        </p:blipFill>
        <p:spPr>
          <a:xfrm>
            <a:off x="7071962" y="3688775"/>
            <a:ext cx="4480878" cy="2916063"/>
          </a:xfrm>
          <a:prstGeom prst="rect">
            <a:avLst/>
          </a:prstGeom>
        </p:spPr>
      </p:pic>
      <p:pic>
        <p:nvPicPr>
          <p:cNvPr id="16" name="Picture 15" descr="A tomato stuffed with meat and cheese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560" t="2985" r="280" b="19403"/>
          <a:stretch/>
        </p:blipFill>
        <p:spPr>
          <a:xfrm>
            <a:off x="2835665" y="4273956"/>
            <a:ext cx="4020572" cy="2333805"/>
          </a:xfrm>
          <a:prstGeom prst="rect">
            <a:avLst/>
          </a:prstGeom>
        </p:spPr>
      </p:pic>
      <p:pic>
        <p:nvPicPr>
          <p:cNvPr id="20" name="Picture 19" descr="A plate of food with a fork and knife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525" y="132118"/>
            <a:ext cx="4371856" cy="3270489"/>
          </a:xfrm>
          <a:prstGeom prst="rect">
            <a:avLst/>
          </a:prstGeom>
        </p:spPr>
      </p:pic>
      <p:pic>
        <p:nvPicPr>
          <p:cNvPr id="22" name="Picture 21" descr="A plate of food on a white plate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687" r="7687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 plate of food on a white surface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1688" t="-725" r="-512" b="362"/>
          <a:stretch/>
        </p:blipFill>
        <p:spPr>
          <a:xfrm>
            <a:off x="5215819" y="282911"/>
            <a:ext cx="2572341" cy="310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A group of people posing for a photo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28" y="474176"/>
            <a:ext cx="4333361" cy="264457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357738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58D516-3451-4356-8015-3AC8AA274BAC}">
  <ds:schemaRefs>
    <ds:schemaRef ds:uri="825ae176-405e-4596-a4b1-c463977585f5"/>
    <ds:schemaRef ds:uri="c067450e-7df5-4bb7-a748-f7c5eff5b692"/>
    <ds:schemaRef ds:uri="f73d4b22-5b23-44a0-bc6b-9bac75aff08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4C88610-831B-4352-BAFF-B6E01FDA9DF1}">
  <ds:schemaRefs>
    <ds:schemaRef ds:uri="825ae176-405e-4596-a4b1-c463977585f5"/>
    <ds:schemaRef ds:uri="c067450e-7df5-4bb7-a748-f7c5eff5b692"/>
    <ds:schemaRef ds:uri="f73d4b22-5b23-44a0-bc6b-9bac75aff08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12</cp:revision>
  <dcterms:created xsi:type="dcterms:W3CDTF">2023-10-20T16:15:27Z</dcterms:created>
  <dcterms:modified xsi:type="dcterms:W3CDTF">2025-09-18T16:51:02Z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