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7F33A-3699-0B36-08D0-4A88D1D9D1F9}" v="46" dt="2025-09-18T16:50:17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6" autoAdjust="0"/>
    <p:restoredTop sz="94502" autoAdjust="0"/>
  </p:normalViewPr>
  <p:slideViewPr>
    <p:cSldViewPr snapToGrid="0">
      <p:cViewPr varScale="1">
        <p:scale>
          <a:sx n="73" d="100"/>
          <a:sy n="73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88B8F1A4-D043-3432-8170-6B0283DBB211}"/>
    <pc:docChg chg="modSld">
      <pc:chgData name="Katie  Cizel" userId="S::katie@xperitas.org::309f8464-9408-477e-aece-c444c00ba54d" providerId="AD" clId="Web-{88B8F1A4-D043-3432-8170-6B0283DBB211}" dt="2023-11-22T17:27:29.735" v="67" actId="20577"/>
      <pc:docMkLst>
        <pc:docMk/>
      </pc:docMkLst>
      <pc:sldChg chg="modSp">
        <pc:chgData name="Katie  Cizel" userId="S::katie@xperitas.org::309f8464-9408-477e-aece-c444c00ba54d" providerId="AD" clId="Web-{88B8F1A4-D043-3432-8170-6B0283DBB211}" dt="2023-11-22T17:24:33.559" v="24" actId="20577"/>
        <pc:sldMkLst>
          <pc:docMk/>
          <pc:sldMk cId="0" sldId="262"/>
        </pc:sldMkLst>
      </pc:sldChg>
      <pc:sldChg chg="modSp">
        <pc:chgData name="Katie  Cizel" userId="S::katie@xperitas.org::309f8464-9408-477e-aece-c444c00ba54d" providerId="AD" clId="Web-{88B8F1A4-D043-3432-8170-6B0283DBB211}" dt="2023-11-22T17:25:00.669" v="34"/>
        <pc:sldMkLst>
          <pc:docMk/>
          <pc:sldMk cId="0" sldId="263"/>
        </pc:sldMkLst>
      </pc:sldChg>
      <pc:sldChg chg="modSp">
        <pc:chgData name="Katie  Cizel" userId="S::katie@xperitas.org::309f8464-9408-477e-aece-c444c00ba54d" providerId="AD" clId="Web-{88B8F1A4-D043-3432-8170-6B0283DBB211}" dt="2023-11-22T17:25:23.014" v="37" actId="1076"/>
        <pc:sldMkLst>
          <pc:docMk/>
          <pc:sldMk cId="0" sldId="266"/>
        </pc:sldMkLst>
      </pc:sldChg>
      <pc:sldChg chg="modSp">
        <pc:chgData name="Katie  Cizel" userId="S::katie@xperitas.org::309f8464-9408-477e-aece-c444c00ba54d" providerId="AD" clId="Web-{88B8F1A4-D043-3432-8170-6B0283DBB211}" dt="2023-11-22T17:27:07.156" v="66" actId="14100"/>
        <pc:sldMkLst>
          <pc:docMk/>
          <pc:sldMk cId="3397419914" sldId="267"/>
        </pc:sldMkLst>
      </pc:sldChg>
      <pc:sldChg chg="modSp">
        <pc:chgData name="Katie  Cizel" userId="S::katie@xperitas.org::309f8464-9408-477e-aece-c444c00ba54d" providerId="AD" clId="Web-{88B8F1A4-D043-3432-8170-6B0283DBB211}" dt="2023-11-22T17:27:29.735" v="67" actId="20577"/>
        <pc:sldMkLst>
          <pc:docMk/>
          <pc:sldMk cId="0" sldId="278"/>
        </pc:sldMkLst>
      </pc:sldChg>
      <pc:sldChg chg="modSp">
        <pc:chgData name="Katie  Cizel" userId="S::katie@xperitas.org::309f8464-9408-477e-aece-c444c00ba54d" providerId="AD" clId="Web-{88B8F1A4-D043-3432-8170-6B0283DBB211}" dt="2023-11-22T17:24:08.746" v="9" actId="20577"/>
        <pc:sldMkLst>
          <pc:docMk/>
          <pc:sldMk cId="0" sldId="279"/>
        </pc:sldMkLst>
      </pc:sldChg>
      <pc:sldChg chg="modSp">
        <pc:chgData name="Katie  Cizel" userId="S::katie@xperitas.org::309f8464-9408-477e-aece-c444c00ba54d" providerId="AD" clId="Web-{88B8F1A4-D043-3432-8170-6B0283DBB211}" dt="2023-11-22T17:24:40.403" v="29" actId="20577"/>
        <pc:sldMkLst>
          <pc:docMk/>
          <pc:sldMk cId="2833874048" sldId="280"/>
        </pc:sldMkLst>
      </pc:sldChg>
      <pc:sldChg chg="addSp modSp">
        <pc:chgData name="Katie  Cizel" userId="S::katie@xperitas.org::309f8464-9408-477e-aece-c444c00ba54d" providerId="AD" clId="Web-{88B8F1A4-D043-3432-8170-6B0283DBB211}" dt="2023-11-22T17:26:35.906" v="55" actId="14100"/>
        <pc:sldMkLst>
          <pc:docMk/>
          <pc:sldMk cId="303008722" sldId="281"/>
        </pc:sldMkLst>
      </pc:sldChg>
    </pc:docChg>
  </pc:docChgLst>
  <pc:docChgLst>
    <pc:chgData name="Emma Rojas" userId="S::emma@xperitas.org::c7773878-901d-446d-9d77-3e10564b3660" providerId="AD" clId="Web-{B5A6C8E8-C514-1811-47BE-E8D30949A156}"/>
    <pc:docChg chg="sldOrd">
      <pc:chgData name="Emma Rojas" userId="S::emma@xperitas.org::c7773878-901d-446d-9d77-3e10564b3660" providerId="AD" clId="Web-{B5A6C8E8-C514-1811-47BE-E8D30949A156}" dt="2023-11-02T20:45:31.221" v="0"/>
      <pc:docMkLst>
        <pc:docMk/>
      </pc:docMkLst>
      <pc:sldChg chg="ord">
        <pc:chgData name="Emma Rojas" userId="S::emma@xperitas.org::c7773878-901d-446d-9d77-3e10564b3660" providerId="AD" clId="Web-{B5A6C8E8-C514-1811-47BE-E8D30949A156}" dt="2023-11-02T20:45:31.221" v="0"/>
        <pc:sldMkLst>
          <pc:docMk/>
          <pc:sldMk cId="294877150" sldId="283"/>
        </pc:sldMkLst>
      </pc:sldChg>
    </pc:docChg>
  </pc:docChgLst>
  <pc:docChgLst>
    <pc:chgData name="Katie  Cizel" userId="S::katie@xperitas.org::309f8464-9408-477e-aece-c444c00ba54d" providerId="AD" clId="Web-{0B54BD19-4512-0DB6-B352-994C82599666}"/>
    <pc:docChg chg="modSld">
      <pc:chgData name="Katie  Cizel" userId="S::katie@xperitas.org::309f8464-9408-477e-aece-c444c00ba54d" providerId="AD" clId="Web-{0B54BD19-4512-0DB6-B352-994C82599666}" dt="2023-11-16T16:54:17.529" v="47" actId="14100"/>
      <pc:docMkLst>
        <pc:docMk/>
      </pc:docMkLst>
      <pc:sldChg chg="addSp modSp">
        <pc:chgData name="Katie  Cizel" userId="S::katie@xperitas.org::309f8464-9408-477e-aece-c444c00ba54d" providerId="AD" clId="Web-{0B54BD19-4512-0DB6-B352-994C82599666}" dt="2023-11-16T16:54:17.529" v="47" actId="14100"/>
        <pc:sldMkLst>
          <pc:docMk/>
          <pc:sldMk cId="0" sldId="276"/>
        </pc:sldMkLst>
      </pc:sldChg>
    </pc:docChg>
  </pc:docChgLst>
  <pc:docChgLst>
    <pc:chgData name="Katie  Cizel" userId="S::katie@xperitas.org::309f8464-9408-477e-aece-c444c00ba54d" providerId="AD" clId="Web-{1DB2AE65-B893-982B-A181-E8632EA9FC56}"/>
    <pc:docChg chg="modSld">
      <pc:chgData name="Katie  Cizel" userId="S::katie@xperitas.org::309f8464-9408-477e-aece-c444c00ba54d" providerId="AD" clId="Web-{1DB2AE65-B893-982B-A181-E8632EA9FC56}" dt="2024-09-06T17:59:47.552" v="9" actId="14100"/>
      <pc:docMkLst>
        <pc:docMk/>
      </pc:docMkLst>
      <pc:sldChg chg="modSp">
        <pc:chgData name="Katie  Cizel" userId="S::katie@xperitas.org::309f8464-9408-477e-aece-c444c00ba54d" providerId="AD" clId="Web-{1DB2AE65-B893-982B-A181-E8632EA9FC56}" dt="2024-09-06T17:59:47.552" v="9" actId="14100"/>
        <pc:sldMkLst>
          <pc:docMk/>
          <pc:sldMk cId="768782815" sldId="287"/>
        </pc:sldMkLst>
      </pc:sldChg>
    </pc:docChg>
  </pc:docChgLst>
  <pc:docChgLst>
    <pc:chgData name="Katie  Villegas" userId="S::katie@xperitas.org::309f8464-9408-477e-aece-c444c00ba54d" providerId="AD" clId="Web-{40C7F33A-3699-0B36-08D0-4A88D1D9D1F9}"/>
    <pc:docChg chg="modSld">
      <pc:chgData name="Katie  Villegas" userId="S::katie@xperitas.org::309f8464-9408-477e-aece-c444c00ba54d" providerId="AD" clId="Web-{40C7F33A-3699-0B36-08D0-4A88D1D9D1F9}" dt="2025-09-18T16:50:17.242" v="31" actId="20577"/>
      <pc:docMkLst>
        <pc:docMk/>
      </pc:docMkLst>
      <pc:sldChg chg="modSp">
        <pc:chgData name="Katie  Villegas" userId="S::katie@xperitas.org::309f8464-9408-477e-aece-c444c00ba54d" providerId="AD" clId="Web-{40C7F33A-3699-0B36-08D0-4A88D1D9D1F9}" dt="2025-09-18T16:02:29.210" v="5" actId="20577"/>
        <pc:sldMkLst>
          <pc:docMk/>
          <pc:sldMk cId="0" sldId="276"/>
        </pc:sldMkLst>
        <pc:spChg chg="mod">
          <ac:chgData name="Katie  Villegas" userId="S::katie@xperitas.org::309f8464-9408-477e-aece-c444c00ba54d" providerId="AD" clId="Web-{40C7F33A-3699-0B36-08D0-4A88D1D9D1F9}" dt="2025-09-18T16:02:29.210" v="5" actId="20577"/>
          <ac:spMkLst>
            <pc:docMk/>
            <pc:sldMk cId="0" sldId="276"/>
            <ac:spMk id="17" creationId="{00000000-0000-0000-0000-000000000000}"/>
          </ac:spMkLst>
        </pc:spChg>
      </pc:sldChg>
      <pc:sldChg chg="modSp">
        <pc:chgData name="Katie  Villegas" userId="S::katie@xperitas.org::309f8464-9408-477e-aece-c444c00ba54d" providerId="AD" clId="Web-{40C7F33A-3699-0B36-08D0-4A88D1D9D1F9}" dt="2025-09-18T16:50:17.242" v="31" actId="20577"/>
        <pc:sldMkLst>
          <pc:docMk/>
          <pc:sldMk cId="0" sldId="278"/>
        </pc:sldMkLst>
        <pc:spChg chg="mod">
          <ac:chgData name="Katie  Villegas" userId="S::katie@xperitas.org::309f8464-9408-477e-aece-c444c00ba54d" providerId="AD" clId="Web-{40C7F33A-3699-0B36-08D0-4A88D1D9D1F9}" dt="2025-09-18T16:02:44.070" v="11" actId="20577"/>
          <ac:spMkLst>
            <pc:docMk/>
            <pc:sldMk cId="0" sldId="278"/>
            <ac:spMk id="10" creationId="{00000000-0000-0000-0000-000000000000}"/>
          </ac:spMkLst>
        </pc:spChg>
        <pc:spChg chg="mod">
          <ac:chgData name="Katie  Villegas" userId="S::katie@xperitas.org::309f8464-9408-477e-aece-c444c00ba54d" providerId="AD" clId="Web-{40C7F33A-3699-0B36-08D0-4A88D1D9D1F9}" dt="2025-09-18T16:50:17.242" v="31" actId="20577"/>
          <ac:spMkLst>
            <pc:docMk/>
            <pc:sldMk cId="0" sldId="278"/>
            <ac:spMk id="12" creationId="{00000000-0000-0000-0000-000000000000}"/>
          </ac:spMkLst>
        </pc:spChg>
      </pc:sldChg>
      <pc:sldChg chg="delSp modSp">
        <pc:chgData name="Katie  Villegas" userId="S::katie@xperitas.org::309f8464-9408-477e-aece-c444c00ba54d" providerId="AD" clId="Web-{40C7F33A-3699-0B36-08D0-4A88D1D9D1F9}" dt="2025-09-18T16:03:16.570" v="27" actId="20577"/>
        <pc:sldMkLst>
          <pc:docMk/>
          <pc:sldMk cId="768782815" sldId="287"/>
        </pc:sldMkLst>
        <pc:spChg chg="del">
          <ac:chgData name="Katie  Villegas" userId="S::katie@xperitas.org::309f8464-9408-477e-aece-c444c00ba54d" providerId="AD" clId="Web-{40C7F33A-3699-0B36-08D0-4A88D1D9D1F9}" dt="2025-09-18T16:02:48.554" v="14"/>
          <ac:spMkLst>
            <pc:docMk/>
            <pc:sldMk cId="768782815" sldId="287"/>
            <ac:spMk id="40" creationId="{6743B300-9913-40A0-2654-081668E89E1B}"/>
          </ac:spMkLst>
        </pc:spChg>
        <pc:spChg chg="mod">
          <ac:chgData name="Katie  Villegas" userId="S::katie@xperitas.org::309f8464-9408-477e-aece-c444c00ba54d" providerId="AD" clId="Web-{40C7F33A-3699-0B36-08D0-4A88D1D9D1F9}" dt="2025-09-18T16:02:57.148" v="18" actId="1076"/>
          <ac:spMkLst>
            <pc:docMk/>
            <pc:sldMk cId="768782815" sldId="287"/>
            <ac:spMk id="42" creationId="{B81F9C77-ADCB-A300-9779-35AEB4DE73CD}"/>
          </ac:spMkLst>
        </pc:spChg>
        <pc:spChg chg="del">
          <ac:chgData name="Katie  Villegas" userId="S::katie@xperitas.org::309f8464-9408-477e-aece-c444c00ba54d" providerId="AD" clId="Web-{40C7F33A-3699-0B36-08D0-4A88D1D9D1F9}" dt="2025-09-18T16:02:48.554" v="13"/>
          <ac:spMkLst>
            <pc:docMk/>
            <pc:sldMk cId="768782815" sldId="287"/>
            <ac:spMk id="46" creationId="{FE2691E6-CF28-ABC8-5CBA-A8B18EF9EEE8}"/>
          </ac:spMkLst>
        </pc:spChg>
        <pc:spChg chg="del">
          <ac:chgData name="Katie  Villegas" userId="S::katie@xperitas.org::309f8464-9408-477e-aece-c444c00ba54d" providerId="AD" clId="Web-{40C7F33A-3699-0B36-08D0-4A88D1D9D1F9}" dt="2025-09-18T16:02:48.554" v="12"/>
          <ac:spMkLst>
            <pc:docMk/>
            <pc:sldMk cId="768782815" sldId="287"/>
            <ac:spMk id="48" creationId="{92094856-4E71-5492-941E-BA9DE62F17C3}"/>
          </ac:spMkLst>
        </pc:spChg>
        <pc:spChg chg="mod">
          <ac:chgData name="Katie  Villegas" userId="S::katie@xperitas.org::309f8464-9408-477e-aece-c444c00ba54d" providerId="AD" clId="Web-{40C7F33A-3699-0B36-08D0-4A88D1D9D1F9}" dt="2025-09-18T16:03:16.570" v="27" actId="20577"/>
          <ac:spMkLst>
            <pc:docMk/>
            <pc:sldMk cId="768782815" sldId="287"/>
            <ac:spMk id="52" creationId="{712F39AF-5CFE-AF80-9E75-F4635AD297A4}"/>
          </ac:spMkLst>
        </pc:spChg>
        <pc:spChg chg="mod">
          <ac:chgData name="Katie  Villegas" userId="S::katie@xperitas.org::309f8464-9408-477e-aece-c444c00ba54d" providerId="AD" clId="Web-{40C7F33A-3699-0B36-08D0-4A88D1D9D1F9}" dt="2025-09-18T16:02:55.398" v="17" actId="1076"/>
          <ac:spMkLst>
            <pc:docMk/>
            <pc:sldMk cId="768782815" sldId="287"/>
            <ac:spMk id="58" creationId="{3C5A0F61-2AFF-0764-CADD-C6556CDFB83C}"/>
          </ac:spMkLst>
        </pc:spChg>
      </pc:sldChg>
    </pc:docChg>
  </pc:docChgLst>
  <pc:docChgLst>
    <pc:chgData name="Jenny Behrens" userId="S::jenny@xperitas.org::6d0c6f6b-068f-4644-812a-2c650ae4e4d6" providerId="AD" clId="Web-{645C9208-9395-CD9B-00BD-0EABA3BA9887}"/>
    <pc:docChg chg="modSld">
      <pc:chgData name="Jenny Behrens" userId="S::jenny@xperitas.org::6d0c6f6b-068f-4644-812a-2c650ae4e4d6" providerId="AD" clId="Web-{645C9208-9395-CD9B-00BD-0EABA3BA9887}" dt="2023-10-31T17:11:31.005" v="3" actId="20577"/>
      <pc:docMkLst>
        <pc:docMk/>
      </pc:docMkLst>
      <pc:sldChg chg="modSp">
        <pc:chgData name="Jenny Behrens" userId="S::jenny@xperitas.org::6d0c6f6b-068f-4644-812a-2c650ae4e4d6" providerId="AD" clId="Web-{645C9208-9395-CD9B-00BD-0EABA3BA9887}" dt="2023-10-31T17:11:31.005" v="3" actId="20577"/>
        <pc:sldMkLst>
          <pc:docMk/>
          <pc:sldMk cId="0" sldId="262"/>
        </pc:sldMkLst>
      </pc:sldChg>
    </pc:docChg>
  </pc:docChgLst>
  <pc:docChgLst>
    <pc:chgData name="Katie  Cizel" userId="S::katie@xperitas.org::309f8464-9408-477e-aece-c444c00ba54d" providerId="AD" clId="Web-{38011187-3020-78FF-DF82-5E27F0413738}"/>
    <pc:docChg chg="modSld">
      <pc:chgData name="Katie  Cizel" userId="S::katie@xperitas.org::309f8464-9408-477e-aece-c444c00ba54d" providerId="AD" clId="Web-{38011187-3020-78FF-DF82-5E27F0413738}" dt="2023-11-22T17:15:51.985" v="2" actId="20577"/>
      <pc:docMkLst>
        <pc:docMk/>
      </pc:docMkLst>
      <pc:sldChg chg="modSp">
        <pc:chgData name="Katie  Cizel" userId="S::katie@xperitas.org::309f8464-9408-477e-aece-c444c00ba54d" providerId="AD" clId="Web-{38011187-3020-78FF-DF82-5E27F0413738}" dt="2023-11-22T17:15:51.985" v="2" actId="20577"/>
        <pc:sldMkLst>
          <pc:docMk/>
          <pc:sldMk cId="0" sldId="276"/>
        </pc:sldMkLst>
      </pc:sldChg>
    </pc:docChg>
  </pc:docChgLst>
  <pc:docChgLst>
    <pc:chgData name="Katie  Cizel" userId="S::katie@xperitas.org::309f8464-9408-477e-aece-c444c00ba54d" providerId="AD" clId="Web-{269047B7-DECF-EE9E-E61E-08B171FFC41A}"/>
    <pc:docChg chg="addSld delSld modSld">
      <pc:chgData name="Katie  Cizel" userId="S::katie@xperitas.org::309f8464-9408-477e-aece-c444c00ba54d" providerId="AD" clId="Web-{269047B7-DECF-EE9E-E61E-08B171FFC41A}" dt="2023-11-01T18:59:27.459" v="1020" actId="1076"/>
      <pc:docMkLst>
        <pc:docMk/>
      </pc:docMkLst>
      <pc:sldChg chg="addSp delSp">
        <pc:chgData name="Katie  Cizel" userId="S::katie@xperitas.org::309f8464-9408-477e-aece-c444c00ba54d" providerId="AD" clId="Web-{269047B7-DECF-EE9E-E61E-08B171FFC41A}" dt="2023-11-01T15:42:05.358" v="2"/>
        <pc:sldMkLst>
          <pc:docMk/>
          <pc:sldMk cId="3930024240" sldId="260"/>
        </pc:sldMkLst>
      </pc:sldChg>
      <pc:sldChg chg="addSp modSp">
        <pc:chgData name="Katie  Cizel" userId="S::katie@xperitas.org::309f8464-9408-477e-aece-c444c00ba54d" providerId="AD" clId="Web-{269047B7-DECF-EE9E-E61E-08B171FFC41A}" dt="2023-11-01T17:29:09.075" v="38" actId="1076"/>
        <pc:sldMkLst>
          <pc:docMk/>
          <pc:sldMk cId="0" sldId="261"/>
        </pc:sldMkLst>
      </pc:sldChg>
      <pc:sldChg chg="addSp delSp modSp">
        <pc:chgData name="Katie  Cizel" userId="S::katie@xperitas.org::309f8464-9408-477e-aece-c444c00ba54d" providerId="AD" clId="Web-{269047B7-DECF-EE9E-E61E-08B171FFC41A}" dt="2023-11-01T17:54:12.014" v="225"/>
        <pc:sldMkLst>
          <pc:docMk/>
          <pc:sldMk cId="0" sldId="262"/>
        </pc:sldMkLst>
      </pc:sldChg>
      <pc:sldChg chg="modSp">
        <pc:chgData name="Katie  Cizel" userId="S::katie@xperitas.org::309f8464-9408-477e-aece-c444c00ba54d" providerId="AD" clId="Web-{269047B7-DECF-EE9E-E61E-08B171FFC41A}" dt="2023-11-01T15:44:28.673" v="4" actId="20577"/>
        <pc:sldMkLst>
          <pc:docMk/>
          <pc:sldMk cId="3397419914" sldId="267"/>
        </pc:sldMkLst>
      </pc:sldChg>
      <pc:sldChg chg="modSp del">
        <pc:chgData name="Katie  Cizel" userId="S::katie@xperitas.org::309f8464-9408-477e-aece-c444c00ba54d" providerId="AD" clId="Web-{269047B7-DECF-EE9E-E61E-08B171FFC41A}" dt="2023-11-01T15:48:38.351" v="7"/>
        <pc:sldMkLst>
          <pc:docMk/>
          <pc:sldMk cId="0" sldId="268"/>
        </pc:sldMkLst>
      </pc:sldChg>
      <pc:sldChg chg="addSp delSp modSp">
        <pc:chgData name="Katie  Cizel" userId="S::katie@xperitas.org::309f8464-9408-477e-aece-c444c00ba54d" providerId="AD" clId="Web-{269047B7-DECF-EE9E-E61E-08B171FFC41A}" dt="2023-11-01T18:09:47.410" v="497" actId="1076"/>
        <pc:sldMkLst>
          <pc:docMk/>
          <pc:sldMk cId="0" sldId="269"/>
        </pc:sldMkLst>
      </pc:sldChg>
      <pc:sldChg chg="delSp modSp">
        <pc:chgData name="Katie  Cizel" userId="S::katie@xperitas.org::309f8464-9408-477e-aece-c444c00ba54d" providerId="AD" clId="Web-{269047B7-DECF-EE9E-E61E-08B171FFC41A}" dt="2023-11-01T18:16:07.996" v="601" actId="1076"/>
        <pc:sldMkLst>
          <pc:docMk/>
          <pc:sldMk cId="0" sldId="270"/>
        </pc:sldMkLst>
      </pc:sldChg>
      <pc:sldChg chg="del">
        <pc:chgData name="Katie  Cizel" userId="S::katie@xperitas.org::309f8464-9408-477e-aece-c444c00ba54d" providerId="AD" clId="Web-{269047B7-DECF-EE9E-E61E-08B171FFC41A}" dt="2023-11-01T15:53:41.749" v="19"/>
        <pc:sldMkLst>
          <pc:docMk/>
          <pc:sldMk cId="0" sldId="271"/>
        </pc:sldMkLst>
      </pc:sldChg>
      <pc:sldChg chg="modSp">
        <pc:chgData name="Katie  Cizel" userId="S::katie@xperitas.org::309f8464-9408-477e-aece-c444c00ba54d" providerId="AD" clId="Web-{269047B7-DECF-EE9E-E61E-08B171FFC41A}" dt="2023-11-01T18:20:25.986" v="727" actId="20577"/>
        <pc:sldMkLst>
          <pc:docMk/>
          <pc:sldMk cId="0" sldId="273"/>
        </pc:sldMkLst>
      </pc:sldChg>
      <pc:sldChg chg="addSp delSp modSp">
        <pc:chgData name="Katie  Cizel" userId="S::katie@xperitas.org::309f8464-9408-477e-aece-c444c00ba54d" providerId="AD" clId="Web-{269047B7-DECF-EE9E-E61E-08B171FFC41A}" dt="2023-11-01T18:43:16.689" v="746"/>
        <pc:sldMkLst>
          <pc:docMk/>
          <pc:sldMk cId="3562783904" sldId="277"/>
        </pc:sldMkLst>
      </pc:sldChg>
      <pc:sldChg chg="addSp modSp">
        <pc:chgData name="Katie  Cizel" userId="S::katie@xperitas.org::309f8464-9408-477e-aece-c444c00ba54d" providerId="AD" clId="Web-{269047B7-DECF-EE9E-E61E-08B171FFC41A}" dt="2023-11-01T18:21:42.863" v="741" actId="1076"/>
        <pc:sldMkLst>
          <pc:docMk/>
          <pc:sldMk cId="0" sldId="278"/>
        </pc:sldMkLst>
      </pc:sldChg>
      <pc:sldChg chg="addSp delSp modSp">
        <pc:chgData name="Katie  Cizel" userId="S::katie@xperitas.org::309f8464-9408-477e-aece-c444c00ba54d" providerId="AD" clId="Web-{269047B7-DECF-EE9E-E61E-08B171FFC41A}" dt="2023-11-01T17:28:12.965" v="32" actId="1076"/>
        <pc:sldMkLst>
          <pc:docMk/>
          <pc:sldMk cId="0" sldId="279"/>
        </pc:sldMkLst>
      </pc:sldChg>
      <pc:sldChg chg="addSp modSp">
        <pc:chgData name="Katie  Cizel" userId="S::katie@xperitas.org::309f8464-9408-477e-aece-c444c00ba54d" providerId="AD" clId="Web-{269047B7-DECF-EE9E-E61E-08B171FFC41A}" dt="2023-11-01T17:54:30.062" v="227"/>
        <pc:sldMkLst>
          <pc:docMk/>
          <pc:sldMk cId="2833874048" sldId="280"/>
        </pc:sldMkLst>
      </pc:sldChg>
      <pc:sldChg chg="addSp delSp modSp">
        <pc:chgData name="Katie  Cizel" userId="S::katie@xperitas.org::309f8464-9408-477e-aece-c444c00ba54d" providerId="AD" clId="Web-{269047B7-DECF-EE9E-E61E-08B171FFC41A}" dt="2023-11-01T18:03:23.152" v="384" actId="1076"/>
        <pc:sldMkLst>
          <pc:docMk/>
          <pc:sldMk cId="303008722" sldId="281"/>
        </pc:sldMkLst>
      </pc:sldChg>
      <pc:sldChg chg="new del">
        <pc:chgData name="Katie  Cizel" userId="S::katie@xperitas.org::309f8464-9408-477e-aece-c444c00ba54d" providerId="AD" clId="Web-{269047B7-DECF-EE9E-E61E-08B171FFC41A}" dt="2023-11-01T18:46:05.067" v="749"/>
        <pc:sldMkLst>
          <pc:docMk/>
          <pc:sldMk cId="3160940136" sldId="282"/>
        </pc:sldMkLst>
      </pc:sldChg>
      <pc:sldChg chg="addSp delSp modSp add replId">
        <pc:chgData name="Katie  Cizel" userId="S::katie@xperitas.org::309f8464-9408-477e-aece-c444c00ba54d" providerId="AD" clId="Web-{269047B7-DECF-EE9E-E61E-08B171FFC41A}" dt="2023-11-01T18:59:27.459" v="1020" actId="1076"/>
        <pc:sldMkLst>
          <pc:docMk/>
          <pc:sldMk cId="294877150" sldId="283"/>
        </pc:sldMkLst>
      </pc:sldChg>
    </pc:docChg>
  </pc:docChgLst>
  <pc:docChgLst>
    <pc:chgData name="Katie  Cizel" userId="S::katie@xperitas.org::309f8464-9408-477e-aece-c444c00ba54d" providerId="AD" clId="Web-{1486CC91-50CA-45FB-1D5C-C9A486F60FBE}"/>
    <pc:docChg chg="modSld">
      <pc:chgData name="Katie  Cizel" userId="S::katie@xperitas.org::309f8464-9408-477e-aece-c444c00ba54d" providerId="AD" clId="Web-{1486CC91-50CA-45FB-1D5C-C9A486F60FBE}" dt="2023-11-27T16:45:20.263" v="126" actId="20577"/>
      <pc:docMkLst>
        <pc:docMk/>
      </pc:docMkLst>
      <pc:sldChg chg="modSp">
        <pc:chgData name="Katie  Cizel" userId="S::katie@xperitas.org::309f8464-9408-477e-aece-c444c00ba54d" providerId="AD" clId="Web-{1486CC91-50CA-45FB-1D5C-C9A486F60FBE}" dt="2023-11-27T16:45:20.263" v="126" actId="20577"/>
        <pc:sldMkLst>
          <pc:docMk/>
          <pc:sldMk cId="0" sldId="273"/>
        </pc:sldMkLst>
      </pc:sldChg>
      <pc:sldChg chg="modSp">
        <pc:chgData name="Katie  Cizel" userId="S::katie@xperitas.org::309f8464-9408-477e-aece-c444c00ba54d" providerId="AD" clId="Web-{1486CC91-50CA-45FB-1D5C-C9A486F60FBE}" dt="2023-11-27T16:15:36.733" v="2" actId="20577"/>
        <pc:sldMkLst>
          <pc:docMk/>
          <pc:sldMk cId="303008722" sldId="281"/>
        </pc:sldMkLst>
      </pc:sldChg>
      <pc:sldChg chg="addSp delSp modSp">
        <pc:chgData name="Katie  Cizel" userId="S::katie@xperitas.org::309f8464-9408-477e-aece-c444c00ba54d" providerId="AD" clId="Web-{1486CC91-50CA-45FB-1D5C-C9A486F60FBE}" dt="2023-11-27T16:34:28.231" v="117" actId="20577"/>
        <pc:sldMkLst>
          <pc:docMk/>
          <pc:sldMk cId="294877150" sldId="283"/>
        </pc:sldMkLst>
      </pc:sldChg>
    </pc:docChg>
  </pc:docChgLst>
  <pc:docChgLst>
    <pc:chgData name="Katie  Cizel" userId="S::katie@xperitas.org::309f8464-9408-477e-aece-c444c00ba54d" providerId="AD" clId="Web-{A1FB4883-17AD-F0B7-1837-99E9FF0E73D4}"/>
    <pc:docChg chg="addSld delSld modSld sldOrd">
      <pc:chgData name="Katie  Cizel" userId="S::katie@xperitas.org::309f8464-9408-477e-aece-c444c00ba54d" providerId="AD" clId="Web-{A1FB4883-17AD-F0B7-1837-99E9FF0E73D4}" dt="2024-09-06T17:48:04.519" v="24"/>
      <pc:docMkLst>
        <pc:docMk/>
      </pc:docMkLst>
      <pc:sldChg chg="add del">
        <pc:chgData name="Katie  Cizel" userId="S::katie@xperitas.org::309f8464-9408-477e-aece-c444c00ba54d" providerId="AD" clId="Web-{A1FB4883-17AD-F0B7-1837-99E9FF0E73D4}" dt="2024-09-06T17:47:39.065" v="18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A1FB4883-17AD-F0B7-1837-99E9FF0E73D4}" dt="2024-09-06T17:47:39.112" v="20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A1FB4883-17AD-F0B7-1837-99E9FF0E73D4}" dt="2024-09-06T17:47:39.143" v="21"/>
        <pc:sldMkLst>
          <pc:docMk/>
          <pc:sldMk cId="0" sldId="273"/>
        </pc:sldMkLst>
      </pc:sldChg>
      <pc:sldChg chg="ord">
        <pc:chgData name="Katie  Cizel" userId="S::katie@xperitas.org::309f8464-9408-477e-aece-c444c00ba54d" providerId="AD" clId="Web-{A1FB4883-17AD-F0B7-1837-99E9FF0E73D4}" dt="2024-09-06T17:48:04.519" v="24"/>
        <pc:sldMkLst>
          <pc:docMk/>
          <pc:sldMk cId="3565489430" sldId="274"/>
        </pc:sldMkLst>
      </pc:sldChg>
      <pc:sldChg chg="ord">
        <pc:chgData name="Katie  Cizel" userId="S::katie@xperitas.org::309f8464-9408-477e-aece-c444c00ba54d" providerId="AD" clId="Web-{A1FB4883-17AD-F0B7-1837-99E9FF0E73D4}" dt="2024-09-06T17:48:04.519" v="23"/>
        <pc:sldMkLst>
          <pc:docMk/>
          <pc:sldMk cId="0" sldId="276"/>
        </pc:sldMkLst>
      </pc:sldChg>
      <pc:sldChg chg="del">
        <pc:chgData name="Katie  Cizel" userId="S::katie@xperitas.org::309f8464-9408-477e-aece-c444c00ba54d" providerId="AD" clId="Web-{A1FB4883-17AD-F0B7-1837-99E9FF0E73D4}" dt="2024-09-06T17:46:35.641" v="6"/>
        <pc:sldMkLst>
          <pc:docMk/>
          <pc:sldMk cId="3562783904" sldId="277"/>
        </pc:sldMkLst>
      </pc:sldChg>
      <pc:sldChg chg="modSp ord">
        <pc:chgData name="Katie  Cizel" userId="S::katie@xperitas.org::309f8464-9408-477e-aece-c444c00ba54d" providerId="AD" clId="Web-{A1FB4883-17AD-F0B7-1837-99E9FF0E73D4}" dt="2024-09-06T17:48:04.519" v="22"/>
        <pc:sldMkLst>
          <pc:docMk/>
          <pc:sldMk cId="0" sldId="278"/>
        </pc:sldMkLst>
      </pc:sldChg>
      <pc:sldChg chg="modSp">
        <pc:chgData name="Katie  Cizel" userId="S::katie@xperitas.org::309f8464-9408-477e-aece-c444c00ba54d" providerId="AD" clId="Web-{A1FB4883-17AD-F0B7-1837-99E9FF0E73D4}" dt="2024-09-06T17:46:08.718" v="0"/>
        <pc:sldMkLst>
          <pc:docMk/>
          <pc:sldMk cId="0" sldId="279"/>
        </pc:sldMkLst>
      </pc:sldChg>
      <pc:sldChg chg="del">
        <pc:chgData name="Katie  Cizel" userId="S::katie@xperitas.org::309f8464-9408-477e-aece-c444c00ba54d" providerId="AD" clId="Web-{A1FB4883-17AD-F0B7-1837-99E9FF0E73D4}" dt="2024-09-06T17:46:33.422" v="5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A1FB4883-17AD-F0B7-1837-99E9FF0E73D4}" dt="2024-09-06T17:47:39.050" v="17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A1FB4883-17AD-F0B7-1837-99E9FF0E73D4}" dt="2024-09-06T17:47:39.097" v="19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A1FB4883-17AD-F0B7-1837-99E9FF0E73D4}" dt="2024-09-06T17:47:38.347" v="16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A1FB4883-17AD-F0B7-1837-99E9FF0E73D4}" dt="2024-09-06T17:47:37.925" v="15"/>
        <pc:sldMkLst>
          <pc:docMk/>
          <pc:sldMk cId="820291812" sldId="288"/>
        </pc:sldMkLst>
      </pc:sldChg>
    </pc:docChg>
  </pc:docChgLst>
  <pc:docChgLst>
    <pc:chgData name="Katie  Cizel" userId="S::katie@xperitas.org::309f8464-9408-477e-aece-c444c00ba54d" providerId="AD" clId="Web-{10F5225D-F55B-9959-48BE-912AE59EA49A}"/>
    <pc:docChg chg="modSld">
      <pc:chgData name="Katie  Cizel" userId="S::katie@xperitas.org::309f8464-9408-477e-aece-c444c00ba54d" providerId="AD" clId="Web-{10F5225D-F55B-9959-48BE-912AE59EA49A}" dt="2023-11-03T17:59:21.014" v="76" actId="20577"/>
      <pc:docMkLst>
        <pc:docMk/>
      </pc:docMkLst>
      <pc:sldChg chg="delSp modSp">
        <pc:chgData name="Katie  Cizel" userId="S::katie@xperitas.org::309f8464-9408-477e-aece-c444c00ba54d" providerId="AD" clId="Web-{10F5225D-F55B-9959-48BE-912AE59EA49A}" dt="2023-11-03T17:46:46.670" v="39" actId="20577"/>
        <pc:sldMkLst>
          <pc:docMk/>
          <pc:sldMk cId="0" sldId="270"/>
        </pc:sldMkLst>
      </pc:sldChg>
      <pc:sldChg chg="modSp">
        <pc:chgData name="Katie  Cizel" userId="S::katie@xperitas.org::309f8464-9408-477e-aece-c444c00ba54d" providerId="AD" clId="Web-{10F5225D-F55B-9959-48BE-912AE59EA49A}" dt="2023-11-03T17:59:21.014" v="76" actId="20577"/>
        <pc:sldMkLst>
          <pc:docMk/>
          <pc:sldMk cId="0" sldId="273"/>
        </pc:sldMkLst>
      </pc:sldChg>
      <pc:sldChg chg="modSp">
        <pc:chgData name="Katie  Cizel" userId="S::katie@xperitas.org::309f8464-9408-477e-aece-c444c00ba54d" providerId="AD" clId="Web-{10F5225D-F55B-9959-48BE-912AE59EA49A}" dt="2023-11-03T17:48:30.422" v="44" actId="14100"/>
        <pc:sldMkLst>
          <pc:docMk/>
          <pc:sldMk cId="0" sldId="278"/>
        </pc:sldMkLst>
      </pc:sldChg>
      <pc:sldChg chg="addSp modSp">
        <pc:chgData name="Katie  Cizel" userId="S::katie@xperitas.org::309f8464-9408-477e-aece-c444c00ba54d" providerId="AD" clId="Web-{10F5225D-F55B-9959-48BE-912AE59EA49A}" dt="2023-11-03T17:45:17.590" v="28" actId="14100"/>
        <pc:sldMkLst>
          <pc:docMk/>
          <pc:sldMk cId="294877150" sldId="283"/>
        </pc:sldMkLst>
      </pc:sldChg>
    </pc:docChg>
  </pc:docChgLst>
  <pc:docChgLst>
    <pc:chgData name="Katie  Villegas" userId="S::katie@xperitas.org::309f8464-9408-477e-aece-c444c00ba54d" providerId="AD" clId="Web-{AA80DA49-B0BF-7869-A553-87BF3A36E800}"/>
    <pc:docChg chg="addSld delSld">
      <pc:chgData name="Katie  Villegas" userId="S::katie@xperitas.org::309f8464-9408-477e-aece-c444c00ba54d" providerId="AD" clId="Web-{AA80DA49-B0BF-7869-A553-87BF3A36E800}" dt="2025-01-13T20:18:09.919" v="1"/>
      <pc:docMkLst>
        <pc:docMk/>
      </pc:docMkLst>
      <pc:sldChg chg="del">
        <pc:chgData name="Katie  Villegas" userId="S::katie@xperitas.org::309f8464-9408-477e-aece-c444c00ba54d" providerId="AD" clId="Web-{AA80DA49-B0BF-7869-A553-87BF3A36E800}" dt="2025-01-13T20:18:09.919" v="1"/>
        <pc:sldMkLst>
          <pc:docMk/>
          <pc:sldMk cId="0" sldId="273"/>
        </pc:sldMkLst>
      </pc:sldChg>
      <pc:sldChg chg="add">
        <pc:chgData name="Katie  Villegas" userId="S::katie@xperitas.org::309f8464-9408-477e-aece-c444c00ba54d" providerId="AD" clId="Web-{AA80DA49-B0BF-7869-A553-87BF3A36E800}" dt="2025-01-13T20:18:04.810" v="0"/>
        <pc:sldMkLst>
          <pc:docMk/>
          <pc:sldMk cId="1686385645" sldId="289"/>
        </pc:sldMkLst>
      </pc:sldChg>
    </pc:docChg>
  </pc:docChgLst>
  <pc:docChgLst>
    <pc:chgData name="Katie  Cizel" userId="S::katie@xperitas.org::309f8464-9408-477e-aece-c444c00ba54d" providerId="AD" clId="Web-{42FBAE40-F203-79CB-019C-4DC3EBB235FB}"/>
    <pc:docChg chg="modSld sldOrd">
      <pc:chgData name="Katie  Cizel" userId="S::katie@xperitas.org::309f8464-9408-477e-aece-c444c00ba54d" providerId="AD" clId="Web-{42FBAE40-F203-79CB-019C-4DC3EBB235FB}" dt="2023-10-24T18:02:05.579" v="34"/>
      <pc:docMkLst>
        <pc:docMk/>
      </pc:docMkLst>
      <pc:sldChg chg="addSp modSp">
        <pc:chgData name="Katie  Cizel" userId="S::katie@xperitas.org::309f8464-9408-477e-aece-c444c00ba54d" providerId="AD" clId="Web-{42FBAE40-F203-79CB-019C-4DC3EBB235FB}" dt="2023-10-24T18:00:17.123" v="1"/>
        <pc:sldMkLst>
          <pc:docMk/>
          <pc:sldMk cId="109857222" sldId="256"/>
        </pc:sldMkLst>
      </pc:sldChg>
      <pc:sldChg chg="addSp delSp modSp ord">
        <pc:chgData name="Katie  Cizel" userId="S::katie@xperitas.org::309f8464-9408-477e-aece-c444c00ba54d" providerId="AD" clId="Web-{42FBAE40-F203-79CB-019C-4DC3EBB235FB}" dt="2023-10-24T18:02:05.579" v="34"/>
        <pc:sldMkLst>
          <pc:docMk/>
          <pc:sldMk cId="2229382086" sldId="260"/>
        </pc:sldMkLst>
      </pc:sldChg>
    </pc:docChg>
  </pc:docChgLst>
  <pc:docChgLst>
    <pc:chgData name="Emma Rojas" userId="S::emma@xperitas.org::c7773878-901d-446d-9d77-3e10564b3660" providerId="AD" clId="Web-{1DB3E4F2-83DE-6344-0B74-B0D7B8BE05F2}"/>
    <pc:docChg chg="modSld">
      <pc:chgData name="Emma Rojas" userId="S::emma@xperitas.org::c7773878-901d-446d-9d77-3e10564b3660" providerId="AD" clId="Web-{1DB3E4F2-83DE-6344-0B74-B0D7B8BE05F2}" dt="2023-11-16T16:14:33.793" v="160" actId="20577"/>
      <pc:docMkLst>
        <pc:docMk/>
      </pc:docMkLst>
      <pc:sldChg chg="modSp">
        <pc:chgData name="Emma Rojas" userId="S::emma@xperitas.org::c7773878-901d-446d-9d77-3e10564b3660" providerId="AD" clId="Web-{1DB3E4F2-83DE-6344-0B74-B0D7B8BE05F2}" dt="2023-11-16T15:44:14.032" v="2" actId="20577"/>
        <pc:sldMkLst>
          <pc:docMk/>
          <pc:sldMk cId="0" sldId="261"/>
        </pc:sldMkLst>
      </pc:sldChg>
      <pc:sldChg chg="modSp">
        <pc:chgData name="Emma Rojas" userId="S::emma@xperitas.org::c7773878-901d-446d-9d77-3e10564b3660" providerId="AD" clId="Web-{1DB3E4F2-83DE-6344-0B74-B0D7B8BE05F2}" dt="2023-11-16T16:05:22.050" v="156" actId="20577"/>
        <pc:sldMkLst>
          <pc:docMk/>
          <pc:sldMk cId="0" sldId="273"/>
        </pc:sldMkLst>
      </pc:sldChg>
      <pc:sldChg chg="modSp">
        <pc:chgData name="Emma Rojas" userId="S::emma@xperitas.org::c7773878-901d-446d-9d77-3e10564b3660" providerId="AD" clId="Web-{1DB3E4F2-83DE-6344-0B74-B0D7B8BE05F2}" dt="2023-11-16T16:14:33.793" v="160" actId="20577"/>
        <pc:sldMkLst>
          <pc:docMk/>
          <pc:sldMk cId="0" sldId="276"/>
        </pc:sldMkLst>
      </pc:sldChg>
      <pc:sldChg chg="delSp modSp">
        <pc:chgData name="Emma Rojas" userId="S::emma@xperitas.org::c7773878-901d-446d-9d77-3e10564b3660" providerId="AD" clId="Web-{1DB3E4F2-83DE-6344-0B74-B0D7B8BE05F2}" dt="2023-11-16T15:54:14.087" v="12" actId="20577"/>
        <pc:sldMkLst>
          <pc:docMk/>
          <pc:sldMk cId="294877150" sldId="283"/>
        </pc:sldMkLst>
      </pc:sldChg>
    </pc:docChg>
  </pc:docChgLst>
  <pc:docChgLst>
    <pc:chgData name="Katie  Cizel" userId="309f8464-9408-477e-aece-c444c00ba54d" providerId="ADAL" clId="{5D99DD6F-FEF5-4DDE-A5FB-84931B101223}"/>
    <pc:docChg chg="undo custSel addSld delSld modSld sldOrd delMainMaster">
      <pc:chgData name="Katie  Cizel" userId="309f8464-9408-477e-aece-c444c00ba54d" providerId="ADAL" clId="{5D99DD6F-FEF5-4DDE-A5FB-84931B101223}" dt="2023-10-24T21:55:44.865" v="3157" actId="20577"/>
      <pc:docMkLst>
        <pc:docMk/>
      </pc:docMkLst>
      <pc:sldChg chg="addSp delSp modSp del mod">
        <pc:chgData name="Katie  Cizel" userId="309f8464-9408-477e-aece-c444c00ba54d" providerId="ADAL" clId="{5D99DD6F-FEF5-4DDE-A5FB-84931B101223}" dt="2023-10-24T19:19:14.223" v="1170" actId="47"/>
        <pc:sldMkLst>
          <pc:docMk/>
          <pc:sldMk cId="109857222" sldId="256"/>
        </pc:sldMkLst>
      </pc:sldChg>
      <pc:sldChg chg="del">
        <pc:chgData name="Katie  Cizel" userId="309f8464-9408-477e-aece-c444c00ba54d" providerId="ADAL" clId="{5D99DD6F-FEF5-4DDE-A5FB-84931B101223}" dt="2023-10-24T18:27:38.359" v="408" actId="47"/>
        <pc:sldMkLst>
          <pc:docMk/>
          <pc:sldMk cId="2775466508" sldId="257"/>
        </pc:sldMkLst>
      </pc:sldChg>
      <pc:sldChg chg="addSp modSp add del mod">
        <pc:chgData name="Katie  Cizel" userId="309f8464-9408-477e-aece-c444c00ba54d" providerId="ADAL" clId="{5D99DD6F-FEF5-4DDE-A5FB-84931B101223}" dt="2023-10-24T19:22:58.092" v="1199" actId="2696"/>
        <pc:sldMkLst>
          <pc:docMk/>
          <pc:sldMk cId="0" sldId="258"/>
        </pc:sldMkLst>
      </pc:sldChg>
      <pc:sldChg chg="del">
        <pc:chgData name="Katie  Cizel" userId="309f8464-9408-477e-aece-c444c00ba54d" providerId="ADAL" clId="{5D99DD6F-FEF5-4DDE-A5FB-84931B101223}" dt="2023-10-24T18:23:41.610" v="376" actId="47"/>
        <pc:sldMkLst>
          <pc:docMk/>
          <pc:sldMk cId="972503288" sldId="259"/>
        </pc:sldMkLst>
      </pc:sldChg>
      <pc:sldChg chg="addSp delSp del mod">
        <pc:chgData name="Katie  Cizel" userId="309f8464-9408-477e-aece-c444c00ba54d" providerId="ADAL" clId="{5D99DD6F-FEF5-4DDE-A5FB-84931B101223}" dt="2023-10-24T18:10:14.620" v="11" actId="47"/>
        <pc:sldMkLst>
          <pc:docMk/>
          <pc:sldMk cId="2229382086" sldId="260"/>
        </pc:sldMkLst>
      </pc:sldChg>
      <pc:sldChg chg="addSp delSp modSp add mod setBg">
        <pc:chgData name="Katie  Cizel" userId="309f8464-9408-477e-aece-c444c00ba54d" providerId="ADAL" clId="{5D99DD6F-FEF5-4DDE-A5FB-84931B101223}" dt="2023-10-24T20:57:40.001" v="1722" actId="1076"/>
        <pc:sldMkLst>
          <pc:docMk/>
          <pc:sldMk cId="3930024240" sldId="260"/>
        </pc:sldMkLst>
      </pc:sldChg>
      <pc:sldChg chg="modSp add mod ord">
        <pc:chgData name="Katie  Cizel" userId="309f8464-9408-477e-aece-c444c00ba54d" providerId="ADAL" clId="{5D99DD6F-FEF5-4DDE-A5FB-84931B101223}" dt="2023-10-24T21:29:49.287" v="2560" actId="732"/>
        <pc:sldMkLst>
          <pc:docMk/>
          <pc:sldMk cId="0" sldId="261"/>
        </pc:sldMkLst>
      </pc:sldChg>
      <pc:sldChg chg="addSp modSp add mod">
        <pc:chgData name="Katie  Cizel" userId="309f8464-9408-477e-aece-c444c00ba54d" providerId="ADAL" clId="{5D99DD6F-FEF5-4DDE-A5FB-84931B101223}" dt="2023-10-24T18:23:20.812" v="375" actId="2085"/>
        <pc:sldMkLst>
          <pc:docMk/>
          <pc:sldMk cId="0" sldId="262"/>
        </pc:sldMkLst>
      </pc:sldChg>
      <pc:sldChg chg="addSp delSp modSp add mod ord">
        <pc:chgData name="Katie  Cizel" userId="309f8464-9408-477e-aece-c444c00ba54d" providerId="ADAL" clId="{5D99DD6F-FEF5-4DDE-A5FB-84931B101223}" dt="2023-10-24T21:30:20.551" v="2565" actId="478"/>
        <pc:sldMkLst>
          <pc:docMk/>
          <pc:sldMk cId="0" sldId="263"/>
        </pc:sldMkLst>
      </pc:sldChg>
      <pc:sldChg chg="addSp modSp add mod">
        <pc:chgData name="Katie  Cizel" userId="309f8464-9408-477e-aece-c444c00ba54d" providerId="ADAL" clId="{5D99DD6F-FEF5-4DDE-A5FB-84931B101223}" dt="2023-10-24T18:27:05.195" v="405" actId="1076"/>
        <pc:sldMkLst>
          <pc:docMk/>
          <pc:sldMk cId="0" sldId="264"/>
        </pc:sldMkLst>
      </pc:sldChg>
      <pc:sldChg chg="addSp delSp modSp add mod setBg">
        <pc:chgData name="Katie  Cizel" userId="309f8464-9408-477e-aece-c444c00ba54d" providerId="ADAL" clId="{5D99DD6F-FEF5-4DDE-A5FB-84931B101223}" dt="2023-10-24T21:00:00.402" v="1739" actId="732"/>
        <pc:sldMkLst>
          <pc:docMk/>
          <pc:sldMk cId="1374076657" sldId="265"/>
        </pc:sldMkLst>
      </pc:sldChg>
      <pc:sldChg chg="addSp delSp modSp add del mod ord setBg">
        <pc:chgData name="Katie  Cizel" userId="309f8464-9408-477e-aece-c444c00ba54d" providerId="ADAL" clId="{5D99DD6F-FEF5-4DDE-A5FB-84931B101223}" dt="2023-10-24T18:27:13.033" v="406" actId="47"/>
        <pc:sldMkLst>
          <pc:docMk/>
          <pc:sldMk cId="3930024240" sldId="265"/>
        </pc:sldMkLst>
      </pc:sldChg>
      <pc:sldChg chg="addSp delSp modSp add mod">
        <pc:chgData name="Katie  Cizel" userId="309f8464-9408-477e-aece-c444c00ba54d" providerId="ADAL" clId="{5D99DD6F-FEF5-4DDE-A5FB-84931B101223}" dt="2023-10-24T21:03:04.520" v="1863" actId="732"/>
        <pc:sldMkLst>
          <pc:docMk/>
          <pc:sldMk cId="0" sldId="266"/>
        </pc:sldMkLst>
      </pc:sldChg>
      <pc:sldChg chg="addSp delSp modSp add mod">
        <pc:chgData name="Katie  Cizel" userId="309f8464-9408-477e-aece-c444c00ba54d" providerId="ADAL" clId="{5D99DD6F-FEF5-4DDE-A5FB-84931B101223}" dt="2023-10-24T18:40:35.330" v="483" actId="1076"/>
        <pc:sldMkLst>
          <pc:docMk/>
          <pc:sldMk cId="3397419914" sldId="267"/>
        </pc:sldMkLst>
      </pc:sldChg>
      <pc:sldChg chg="addSp delSp modSp add mod modAnim">
        <pc:chgData name="Katie  Cizel" userId="309f8464-9408-477e-aece-c444c00ba54d" providerId="ADAL" clId="{5D99DD6F-FEF5-4DDE-A5FB-84931B101223}" dt="2023-10-24T21:13:09.543" v="2023" actId="1076"/>
        <pc:sldMkLst>
          <pc:docMk/>
          <pc:sldMk cId="0" sldId="268"/>
        </pc:sldMkLst>
      </pc:sldChg>
      <pc:sldChg chg="modSp add mod">
        <pc:chgData name="Katie  Cizel" userId="309f8464-9408-477e-aece-c444c00ba54d" providerId="ADAL" clId="{5D99DD6F-FEF5-4DDE-A5FB-84931B101223}" dt="2023-10-24T18:55:41.847" v="815" actId="1076"/>
        <pc:sldMkLst>
          <pc:docMk/>
          <pc:sldMk cId="0" sldId="269"/>
        </pc:sldMkLst>
      </pc:sldChg>
      <pc:sldChg chg="modSp add mod">
        <pc:chgData name="Katie  Cizel" userId="309f8464-9408-477e-aece-c444c00ba54d" providerId="ADAL" clId="{5D99DD6F-FEF5-4DDE-A5FB-84931B101223}" dt="2023-10-24T18:55:48.407" v="817" actId="1076"/>
        <pc:sldMkLst>
          <pc:docMk/>
          <pc:sldMk cId="0" sldId="270"/>
        </pc:sldMkLst>
      </pc:sldChg>
      <pc:sldChg chg="addSp delSp modSp add mod">
        <pc:chgData name="Katie  Cizel" userId="309f8464-9408-477e-aece-c444c00ba54d" providerId="ADAL" clId="{5D99DD6F-FEF5-4DDE-A5FB-84931B101223}" dt="2023-10-24T21:55:44.865" v="3157" actId="20577"/>
        <pc:sldMkLst>
          <pc:docMk/>
          <pc:sldMk cId="0" sldId="271"/>
        </pc:sldMkLst>
      </pc:sldChg>
      <pc:sldChg chg="addSp delSp modSp add del mod">
        <pc:chgData name="Katie  Cizel" userId="309f8464-9408-477e-aece-c444c00ba54d" providerId="ADAL" clId="{5D99DD6F-FEF5-4DDE-A5FB-84931B101223}" dt="2023-10-24T21:13:36.821" v="2024" actId="47"/>
        <pc:sldMkLst>
          <pc:docMk/>
          <pc:sldMk cId="1550229069" sldId="272"/>
        </pc:sldMkLst>
      </pc:sldChg>
      <pc:sldChg chg="addSp delSp modSp add mod">
        <pc:chgData name="Katie  Cizel" userId="309f8464-9408-477e-aece-c444c00ba54d" providerId="ADAL" clId="{5D99DD6F-FEF5-4DDE-A5FB-84931B101223}" dt="2023-10-24T21:24:21.390" v="2531" actId="1076"/>
        <pc:sldMkLst>
          <pc:docMk/>
          <pc:sldMk cId="0" sldId="273"/>
        </pc:sldMkLst>
      </pc:sldChg>
      <pc:sldChg chg="addSp modSp add mod setBg">
        <pc:chgData name="Katie  Cizel" userId="309f8464-9408-477e-aece-c444c00ba54d" providerId="ADAL" clId="{5D99DD6F-FEF5-4DDE-A5FB-84931B101223}" dt="2023-10-24T19:10:23.141" v="1064" actId="1037"/>
        <pc:sldMkLst>
          <pc:docMk/>
          <pc:sldMk cId="3565489430" sldId="274"/>
        </pc:sldMkLst>
      </pc:sldChg>
      <pc:sldChg chg="new del ord">
        <pc:chgData name="Katie  Cizel" userId="309f8464-9408-477e-aece-c444c00ba54d" providerId="ADAL" clId="{5D99DD6F-FEF5-4DDE-A5FB-84931B101223}" dt="2023-10-24T19:18:31.100" v="1168" actId="47"/>
        <pc:sldMkLst>
          <pc:docMk/>
          <pc:sldMk cId="473096728" sldId="275"/>
        </pc:sldMkLst>
      </pc:sldChg>
      <pc:sldChg chg="modSp add mod ord">
        <pc:chgData name="Katie  Cizel" userId="309f8464-9408-477e-aece-c444c00ba54d" providerId="ADAL" clId="{5D99DD6F-FEF5-4DDE-A5FB-84931B101223}" dt="2023-10-24T19:12:38.538" v="1100" actId="1076"/>
        <pc:sldMkLst>
          <pc:docMk/>
          <pc:sldMk cId="0" sldId="276"/>
        </pc:sldMkLst>
      </pc:sldChg>
      <pc:sldChg chg="modSp add mod setBg">
        <pc:chgData name="Katie  Cizel" userId="309f8464-9408-477e-aece-c444c00ba54d" providerId="ADAL" clId="{5D99DD6F-FEF5-4DDE-A5FB-84931B101223}" dt="2023-10-24T19:15:19.746" v="1131" actId="14100"/>
        <pc:sldMkLst>
          <pc:docMk/>
          <pc:sldMk cId="3562783904" sldId="277"/>
        </pc:sldMkLst>
      </pc:sldChg>
      <pc:sldChg chg="addSp delSp modSp add mod">
        <pc:chgData name="Katie  Cizel" userId="309f8464-9408-477e-aece-c444c00ba54d" providerId="ADAL" clId="{5D99DD6F-FEF5-4DDE-A5FB-84931B101223}" dt="2023-10-24T19:20:22.242" v="1198" actId="1076"/>
        <pc:sldMkLst>
          <pc:docMk/>
          <pc:sldMk cId="0" sldId="278"/>
        </pc:sldMkLst>
      </pc:sldChg>
      <pc:sldChg chg="addSp delSp modSp add mod">
        <pc:chgData name="Katie  Cizel" userId="309f8464-9408-477e-aece-c444c00ba54d" providerId="ADAL" clId="{5D99DD6F-FEF5-4DDE-A5FB-84931B101223}" dt="2023-10-24T21:29:00.939" v="2559" actId="1076"/>
        <pc:sldMkLst>
          <pc:docMk/>
          <pc:sldMk cId="0" sldId="279"/>
        </pc:sldMkLst>
      </pc:sldChg>
      <pc:sldChg chg="modSp add mod">
        <pc:chgData name="Katie  Cizel" userId="309f8464-9408-477e-aece-c444c00ba54d" providerId="ADAL" clId="{5D99DD6F-FEF5-4DDE-A5FB-84931B101223}" dt="2023-10-24T19:24:29.903" v="1343" actId="1037"/>
        <pc:sldMkLst>
          <pc:docMk/>
          <pc:sldMk cId="2833874048" sldId="280"/>
        </pc:sldMkLst>
      </pc:sldChg>
      <pc:sldChg chg="addSp delSp modSp add mod ord">
        <pc:chgData name="Katie  Cizel" userId="309f8464-9408-477e-aece-c444c00ba54d" providerId="ADAL" clId="{5D99DD6F-FEF5-4DDE-A5FB-84931B101223}" dt="2023-10-24T21:48:53.026" v="3125" actId="1076"/>
        <pc:sldMkLst>
          <pc:docMk/>
          <pc:sldMk cId="303008722" sldId="281"/>
        </pc:sldMkLst>
      </pc:sldChg>
      <pc:sldMasterChg chg="del delSldLayout">
        <pc:chgData name="Katie  Cizel" userId="309f8464-9408-477e-aece-c444c00ba54d" providerId="ADAL" clId="{5D99DD6F-FEF5-4DDE-A5FB-84931B101223}" dt="2023-10-24T18:23:41.610" v="376" actId="47"/>
        <pc:sldMasterMkLst>
          <pc:docMk/>
          <pc:sldMasterMk cId="1026902446" sldId="2147483648"/>
        </pc:sldMasterMkLst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45309699" sldId="2147483649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973267604" sldId="2147483650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38039292" sldId="2147483651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696115977" sldId="2147483652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4146449638" sldId="2147483653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2854692739" sldId="2147483654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1137004692" sldId="2147483655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660093168" sldId="2147483656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775023592" sldId="2147483657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323734611" sldId="2147483658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596259783" sldId="2147483659"/>
          </pc:sldLayoutMkLst>
        </pc:sldLayoutChg>
      </pc:sldMasterChg>
    </pc:docChg>
  </pc:docChgLst>
  <pc:docChgLst>
    <pc:chgData name="Katie  Cizel" userId="S::katie@xperitas.org::309f8464-9408-477e-aece-c444c00ba54d" providerId="AD" clId="Web-{281E3BAA-0789-4357-B73D-92E6587384E6}"/>
    <pc:docChg chg="addSld delSld modSld addMainMaster delMainMaster">
      <pc:chgData name="Katie  Cizel" userId="S::katie@xperitas.org::309f8464-9408-477e-aece-c444c00ba54d" providerId="AD" clId="Web-{281E3BAA-0789-4357-B73D-92E6587384E6}" dt="2023-10-20T17:15:40.489" v="97"/>
      <pc:docMkLst>
        <pc:docMk/>
      </pc:docMkLst>
      <pc:sldChg chg="addSp delSp modSp mod setBg modClrScheme addAnim chgLayout">
        <pc:chgData name="Katie  Cizel" userId="S::katie@xperitas.org::309f8464-9408-477e-aece-c444c00ba54d" providerId="AD" clId="Web-{281E3BAA-0789-4357-B73D-92E6587384E6}" dt="2023-10-20T16:26:26.561" v="90" actId="1076"/>
        <pc:sldMkLst>
          <pc:docMk/>
          <pc:sldMk cId="109857222" sldId="256"/>
        </pc:sldMkLst>
      </pc:sldChg>
      <pc:sldChg chg="delSp modSp new">
        <pc:chgData name="Katie  Cizel" userId="S::katie@xperitas.org::309f8464-9408-477e-aece-c444c00ba54d" providerId="AD" clId="Web-{281E3BAA-0789-4357-B73D-92E6587384E6}" dt="2023-10-20T16:25:38.154" v="82" actId="20577"/>
        <pc:sldMkLst>
          <pc:docMk/>
          <pc:sldMk cId="2775466508" sldId="257"/>
        </pc:sldMkLst>
      </pc:sldChg>
      <pc:sldChg chg="add del replId">
        <pc:chgData name="Katie  Cizel" userId="S::katie@xperitas.org::309f8464-9408-477e-aece-c444c00ba54d" providerId="AD" clId="Web-{281E3BAA-0789-4357-B73D-92E6587384E6}" dt="2023-10-20T17:15:23.786" v="94"/>
        <pc:sldMkLst>
          <pc:docMk/>
          <pc:sldMk cId="2169998271" sldId="258"/>
        </pc:sldMkLst>
      </pc:sldChg>
      <pc:sldChg chg="delSp add">
        <pc:chgData name="Katie  Cizel" userId="S::katie@xperitas.org::309f8464-9408-477e-aece-c444c00ba54d" providerId="AD" clId="Web-{281E3BAA-0789-4357-B73D-92E6587384E6}" dt="2023-10-20T17:14:02.456" v="93"/>
        <pc:sldMkLst>
          <pc:docMk/>
          <pc:sldMk cId="972503288" sldId="259"/>
        </pc:sldMkLst>
      </pc:sldChg>
      <pc:sldChg chg="delSp new">
        <pc:chgData name="Katie  Cizel" userId="S::katie@xperitas.org::309f8464-9408-477e-aece-c444c00ba54d" providerId="AD" clId="Web-{281E3BAA-0789-4357-B73D-92E6587384E6}" dt="2023-10-20T17:15:40.489" v="97"/>
        <pc:sldMkLst>
          <pc:docMk/>
          <pc:sldMk cId="2229382086" sldId="260"/>
        </pc:sldMkLst>
      </pc:sldChg>
      <pc:sldMasterChg chg="add addSldLayout">
        <pc:chgData name="Katie  Cizel" userId="S::katie@xperitas.org::309f8464-9408-477e-aece-c444c00ba54d" providerId="AD" clId="Web-{281E3BAA-0789-4357-B73D-92E6587384E6}" dt="2023-10-20T17:13:52.831" v="92"/>
        <pc:sldMasterMkLst>
          <pc:docMk/>
          <pc:sldMasterMk cId="1026902446" sldId="2147483648"/>
        </pc:sldMasterMkLst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45309699" sldId="2147483649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973267604" sldId="2147483650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38039292" sldId="2147483651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696115977" sldId="2147483652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4146449638" sldId="2147483653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2854692739" sldId="2147483654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1137004692" sldId="2147483655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660093168" sldId="2147483656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775023592" sldId="2147483657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323734611" sldId="2147483658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596259783" sldId="2147483659"/>
          </pc:sldLayoutMkLst>
        </pc:sldLayoutChg>
      </pc:sldMasterChg>
      <pc:sldMasterChg chg="del delSldLayout">
        <pc:chgData name="Katie  Cizel" userId="S::katie@xperitas.org::309f8464-9408-477e-aece-c444c00ba54d" providerId="AD" clId="Web-{281E3BAA-0789-4357-B73D-92E6587384E6}" dt="2023-10-20T16:16:39.409" v="0"/>
        <pc:sldMasterMkLst>
          <pc:docMk/>
          <pc:sldMasterMk cId="2460954070" sldId="2147483660"/>
        </pc:sldMasterMkLst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Katie  Cizel" userId="S::katie@xperitas.org::309f8464-9408-477e-aece-c444c00ba54d" providerId="AD" clId="Web-{281E3BAA-0789-4357-B73D-92E6587384E6}" dt="2023-10-20T16:16:39.409" v="0"/>
        <pc:sldMasterMkLst>
          <pc:docMk/>
          <pc:sldMasterMk cId="1395065036" sldId="2147483672"/>
        </pc:sldMasterMkLst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070498881" sldId="2147483673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884082022" sldId="2147483674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925149325" sldId="2147483675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404670934" sldId="2147483676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2679456664" sldId="2147483677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740347308" sldId="2147483678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21503318" sldId="2147483679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795935917" sldId="2147483680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182502128" sldId="2147483681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782937770" sldId="2147483682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652962589" sldId="2147483683"/>
          </pc:sldLayoutMkLst>
        </pc:sldLayoutChg>
      </pc:sldMasterChg>
    </pc:docChg>
  </pc:docChgLst>
  <pc:docChgLst>
    <pc:chgData name="Katie  Cizel" userId="S::katie@xperitas.org::309f8464-9408-477e-aece-c444c00ba54d" providerId="AD" clId="Web-{F5EC5C7E-2E23-F4D2-C3E9-02527B04946F}"/>
    <pc:docChg chg="modSld">
      <pc:chgData name="Katie  Cizel" userId="S::katie@xperitas.org::309f8464-9408-477e-aece-c444c00ba54d" providerId="AD" clId="Web-{F5EC5C7E-2E23-F4D2-C3E9-02527B04946F}" dt="2024-01-11T20:00:43.795" v="4" actId="20577"/>
      <pc:docMkLst>
        <pc:docMk/>
      </pc:docMkLst>
      <pc:sldChg chg="modSp">
        <pc:chgData name="Katie  Cizel" userId="S::katie@xperitas.org::309f8464-9408-477e-aece-c444c00ba54d" providerId="AD" clId="Web-{F5EC5C7E-2E23-F4D2-C3E9-02527B04946F}" dt="2024-01-11T20:00:43.795" v="4" actId="20577"/>
        <pc:sldMkLst>
          <pc:docMk/>
          <pc:sldMk cId="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ec_highlights%20%28Original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0.jpeg"/><Relationship Id="rId4" Type="http://schemas.openxmlformats.org/officeDocument/2006/relationships/image" Target="../media/image46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sv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2983751"/>
            <a:ext cx="533456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Ecuador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  <p:pic>
        <p:nvPicPr>
          <p:cNvPr id="4" name="pinchincha_volcano">
            <a:extLst>
              <a:ext uri="{FF2B5EF4-FFF2-40B4-BE49-F238E27FC236}">
                <a16:creationId xmlns:a16="http://schemas.microsoft.com/office/drawing/2014/main" id="{BE145B08-AF73-A380-B521-5D59E3BD71D2}"/>
              </a:ext>
            </a:extLst>
          </p:cNvPr>
          <p:cNvPicPr/>
          <p:nvPr/>
        </p:nvPicPr>
        <p:blipFill rotWithShape="1">
          <a:blip r:embed="rId4"/>
          <a:srcRect l="18464" r="18464"/>
          <a:stretch/>
        </p:blipFill>
        <p:spPr>
          <a:xfrm>
            <a:off x="0" y="-24116"/>
            <a:ext cx="6062835" cy="6882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985125" y="3765352"/>
            <a:ext cx="4141611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Ecuador</a:t>
            </a:r>
            <a:r>
              <a:rPr lang="en-US" sz="2250" dirty="0">
                <a:solidFill>
                  <a:srgbClr val="FF0000"/>
                </a:solidFill>
                <a:latin typeface="Lato"/>
                <a:cs typeface="Lato"/>
              </a:rPr>
              <a:t>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1954309" y="4194569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1439068" y="4700866"/>
            <a:ext cx="10076302" cy="1228718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Nat'l</a:t>
            </a:r>
            <a:r>
              <a:rPr lang="en-US" sz="2000" dirty="0">
                <a:latin typeface="Arial"/>
                <a:cs typeface="Arial"/>
              </a:rPr>
              <a:t> Spanish Exam discount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Writing Scholarship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1333617" y="407633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3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contain important reminders and deadlines! If you unsubscribe from any </a:t>
            </a:r>
            <a:r>
              <a:rPr lang="en-US" sz="2000" spc="19" dirty="0" err="1">
                <a:solidFill>
                  <a:srgbClr val="000000"/>
                </a:solidFill>
                <a:latin typeface="Arial"/>
              </a:rPr>
              <a:t>Xperitas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 emails, we cannot add you back.</a:t>
            </a:r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Monika@Xperitas.org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Leslie@Xperitas.org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Ecuador?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Ecuador?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328339" y="4984494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5033724" y="-1418101"/>
            <a:ext cx="461214" cy="5747657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-78378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1529021" y="3183019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9" name="EC_CI_QuitoLandmarkwCitizen">
            <a:extLst>
              <a:ext uri="{FF2B5EF4-FFF2-40B4-BE49-F238E27FC236}">
                <a16:creationId xmlns:a16="http://schemas.microsoft.com/office/drawing/2014/main" id="{941796D7-322F-BDBF-8D5B-1DAC6FDD72C7}"/>
              </a:ext>
            </a:extLst>
          </p:cNvPr>
          <p:cNvPicPr/>
          <p:nvPr/>
        </p:nvPicPr>
        <p:blipFill rotWithShape="1">
          <a:blip r:embed="rId8"/>
          <a:srcRect l="15278" r="25109"/>
          <a:stretch/>
        </p:blipFill>
        <p:spPr>
          <a:xfrm>
            <a:off x="248307" y="265044"/>
            <a:ext cx="2714272" cy="2653682"/>
          </a:xfrm>
          <a:prstGeom prst="rect">
            <a:avLst/>
          </a:prstGeom>
        </p:spPr>
      </p:pic>
      <p:pic>
        <p:nvPicPr>
          <p:cNvPr id="10" name="lorena_torres_-_lincoln_hs_-_ecuador">
            <a:extLst>
              <a:ext uri="{FF2B5EF4-FFF2-40B4-BE49-F238E27FC236}">
                <a16:creationId xmlns:a16="http://schemas.microsoft.com/office/drawing/2014/main" id="{05BEE2EA-8F6D-D323-7019-1F9B83D64C1C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7694023" y="267006"/>
            <a:ext cx="4233110" cy="6364466"/>
          </a:xfrm>
          <a:prstGeom prst="rect">
            <a:avLst/>
          </a:prstGeom>
        </p:spPr>
      </p:pic>
      <p:pic>
        <p:nvPicPr>
          <p:cNvPr id="11" name="Mauricio Muñoz">
            <a:extLst>
              <a:ext uri="{FF2B5EF4-FFF2-40B4-BE49-F238E27FC236}">
                <a16:creationId xmlns:a16="http://schemas.microsoft.com/office/drawing/2014/main" id="{D9FF3681-4127-AEC6-0755-893998D0F9CE}"/>
              </a:ext>
            </a:extLst>
          </p:cNvPr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3364284" y="265044"/>
            <a:ext cx="3878413" cy="2265486"/>
          </a:xfrm>
          <a:prstGeom prst="rect">
            <a:avLst/>
          </a:prstGeom>
        </p:spPr>
      </p:pic>
      <p:pic>
        <p:nvPicPr>
          <p:cNvPr id="13" name="Nick Cruz">
            <a:extLst>
              <a:ext uri="{FF2B5EF4-FFF2-40B4-BE49-F238E27FC236}">
                <a16:creationId xmlns:a16="http://schemas.microsoft.com/office/drawing/2014/main" id="{7C12EEBA-2A77-4FC3-D232-2939CC40E013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264867" y="3707638"/>
            <a:ext cx="7027451" cy="29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-52252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686034" y="3738169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2800" dirty="0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5" name="comidas-tipicas-del-ecuador_llapingachos">
            <a:extLst>
              <a:ext uri="{FF2B5EF4-FFF2-40B4-BE49-F238E27FC236}">
                <a16:creationId xmlns:a16="http://schemas.microsoft.com/office/drawing/2014/main" id="{D9506C0B-4718-717D-E026-6959D4C2A8CC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1423012" y="-781050"/>
            <a:ext cx="3115805" cy="5295254"/>
          </a:xfrm>
          <a:prstGeom prst="rect">
            <a:avLst/>
          </a:prstGeom>
        </p:spPr>
      </p:pic>
      <p:pic>
        <p:nvPicPr>
          <p:cNvPr id="8" name="comidas-tipicas-del-ecuador_locro_de_papa">
            <a:extLst>
              <a:ext uri="{FF2B5EF4-FFF2-40B4-BE49-F238E27FC236}">
                <a16:creationId xmlns:a16="http://schemas.microsoft.com/office/drawing/2014/main" id="{6C562BAB-DC48-4FDA-B5B6-AF58B36AF5E5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 rot="5400000">
            <a:off x="7580535" y="-947736"/>
            <a:ext cx="3035085" cy="5521271"/>
          </a:xfrm>
          <a:prstGeom prst="rect">
            <a:avLst/>
          </a:prstGeom>
        </p:spPr>
      </p:pic>
      <p:pic>
        <p:nvPicPr>
          <p:cNvPr id="9" name="comidas-tipicas-del-ecuador_ceviche">
            <a:extLst>
              <a:ext uri="{FF2B5EF4-FFF2-40B4-BE49-F238E27FC236}">
                <a16:creationId xmlns:a16="http://schemas.microsoft.com/office/drawing/2014/main" id="{7D82D9CE-2D8F-60F1-ECC0-46FB5DDB264C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333287" y="3597686"/>
            <a:ext cx="2131017" cy="3083517"/>
          </a:xfrm>
          <a:prstGeom prst="rect">
            <a:avLst/>
          </a:prstGeom>
        </p:spPr>
      </p:pic>
      <p:pic>
        <p:nvPicPr>
          <p:cNvPr id="11" name="meringue-cream">
            <a:extLst>
              <a:ext uri="{FF2B5EF4-FFF2-40B4-BE49-F238E27FC236}">
                <a16:creationId xmlns:a16="http://schemas.microsoft.com/office/drawing/2014/main" id="{B37E1CC1-F116-0DDA-BB4E-7C535EDCA851}"/>
              </a:ext>
            </a:extLst>
          </p:cNvPr>
          <p:cNvPicPr/>
          <p:nvPr/>
        </p:nvPicPr>
        <p:blipFill rotWithShape="1">
          <a:blip r:embed="rId10"/>
          <a:srcRect l="9051" r="2242"/>
          <a:stretch/>
        </p:blipFill>
        <p:spPr>
          <a:xfrm>
            <a:off x="2686034" y="4392771"/>
            <a:ext cx="3866607" cy="1808136"/>
          </a:xfrm>
          <a:prstGeom prst="rect">
            <a:avLst/>
          </a:prstGeom>
        </p:spPr>
      </p:pic>
      <p:pic>
        <p:nvPicPr>
          <p:cNvPr id="12" name="ecuador epandadas.PNG">
            <a:extLst>
              <a:ext uri="{FF2B5EF4-FFF2-40B4-BE49-F238E27FC236}">
                <a16:creationId xmlns:a16="http://schemas.microsoft.com/office/drawing/2014/main" id="{5CAC4773-051C-DB2D-E417-7304576B601E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6849017" y="3600945"/>
            <a:ext cx="5020805" cy="2986653"/>
          </a:xfrm>
          <a:prstGeom prst="rect">
            <a:avLst/>
          </a:prstGeom>
        </p:spPr>
      </p:pic>
      <p:pic>
        <p:nvPicPr>
          <p:cNvPr id="13" name="Shape-1">
            <a:extLst>
              <a:ext uri="{FF2B5EF4-FFF2-40B4-BE49-F238E27FC236}">
                <a16:creationId xmlns:a16="http://schemas.microsoft.com/office/drawing/2014/main" id="{3B30648F-D752-A5FA-7679-F0AD2C51317D}"/>
              </a:ext>
            </a:extLst>
          </p:cNvPr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5736891" y="302786"/>
            <a:ext cx="492202" cy="24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  <SharedWithUsers xmlns="825ae176-405e-4596-a4b1-c463977585f5">
      <UserInfo>
        <DisplayName>Natalie Regan</DisplayName>
        <AccountId>15981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A032E-A813-4F62-85DD-5104BAE71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758</Words>
  <Application>Microsoft Office PowerPoint</Application>
  <PresentationFormat>Widescreen</PresentationFormat>
  <Paragraphs>176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530</cp:revision>
  <dcterms:created xsi:type="dcterms:W3CDTF">2023-10-20T16:15:27Z</dcterms:created>
  <dcterms:modified xsi:type="dcterms:W3CDTF">2025-09-18T16:50:24Z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