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84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9" r:id="rId17"/>
    <p:sldId id="269" r:id="rId18"/>
    <p:sldId id="285" r:id="rId19"/>
    <p:sldId id="270" r:id="rId20"/>
    <p:sldId id="290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7"/>
    <a:srgbClr val="F1BE48"/>
    <a:srgbClr val="A4D65E"/>
    <a:srgbClr val="E07E3C"/>
    <a:srgbClr val="00B0F0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C1A754-1BF4-4CFC-DA46-E378DDB252DA}" v="34" dt="2025-09-18T16:50:07.198"/>
    <p1510:client id="{8DE74140-3095-F986-0C34-4CF53635D3A4}" v="6" dt="2025-09-18T19:20:08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3ECDA8EA-EE20-A655-33FA-D9948FC37FEC}"/>
    <pc:docChg chg="modSld">
      <pc:chgData name="Katie  Cizel" userId="S::katie@xperitas.org::309f8464-9408-477e-aece-c444c00ba54d" providerId="AD" clId="Web-{3ECDA8EA-EE20-A655-33FA-D9948FC37FEC}" dt="2024-01-10T18:02:59.013" v="2" actId="20577"/>
      <pc:docMkLst>
        <pc:docMk/>
      </pc:docMkLst>
      <pc:sldChg chg="modSp">
        <pc:chgData name="Katie  Cizel" userId="S::katie@xperitas.org::309f8464-9408-477e-aece-c444c00ba54d" providerId="AD" clId="Web-{3ECDA8EA-EE20-A655-33FA-D9948FC37FEC}" dt="2024-01-10T18:02:59.013" v="2" actId="20577"/>
        <pc:sldMkLst>
          <pc:docMk/>
          <pc:sldMk cId="0" sldId="276"/>
        </pc:sldMkLst>
      </pc:sldChg>
    </pc:docChg>
  </pc:docChgLst>
  <pc:docChgLst>
    <pc:chgData name="Katie  Cizel" userId="S::katie@xperitas.org::309f8464-9408-477e-aece-c444c00ba54d" providerId="AD" clId="Web-{99C580A5-0879-5DA4-3552-1B4F8F4F395F}"/>
    <pc:docChg chg="modSld">
      <pc:chgData name="Katie  Cizel" userId="S::katie@xperitas.org::309f8464-9408-477e-aece-c444c00ba54d" providerId="AD" clId="Web-{99C580A5-0879-5DA4-3552-1B4F8F4F395F}" dt="2024-09-05T19:45:53.869" v="19" actId="1076"/>
      <pc:docMkLst>
        <pc:docMk/>
      </pc:docMkLst>
      <pc:sldChg chg="modSp">
        <pc:chgData name="Katie  Cizel" userId="S::katie@xperitas.org::309f8464-9408-477e-aece-c444c00ba54d" providerId="AD" clId="Web-{99C580A5-0879-5DA4-3552-1B4F8F4F395F}" dt="2024-09-05T19:45:53.869" v="19" actId="1076"/>
        <pc:sldMkLst>
          <pc:docMk/>
          <pc:sldMk cId="768782815" sldId="287"/>
        </pc:sldMkLst>
      </pc:sldChg>
    </pc:docChg>
  </pc:docChgLst>
  <pc:docChgLst>
    <pc:chgData name="Katie  Cizel" userId="S::katie@xperitas.org::309f8464-9408-477e-aece-c444c00ba54d" providerId="AD" clId="Web-{51715DB7-BD18-54F6-A950-BB6082930C9F}"/>
    <pc:docChg chg="addSld delSld modSld sldOrd">
      <pc:chgData name="Katie  Cizel" userId="S::katie@xperitas.org::309f8464-9408-477e-aece-c444c00ba54d" providerId="AD" clId="Web-{51715DB7-BD18-54F6-A950-BB6082930C9F}" dt="2024-09-05T19:43:27.449" v="19"/>
      <pc:docMkLst>
        <pc:docMk/>
      </pc:docMkLst>
      <pc:sldChg chg="add del">
        <pc:chgData name="Katie  Cizel" userId="S::katie@xperitas.org::309f8464-9408-477e-aece-c444c00ba54d" providerId="AD" clId="Web-{51715DB7-BD18-54F6-A950-BB6082930C9F}" dt="2024-09-05T19:42:23.401" v="12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51715DB7-BD18-54F6-A950-BB6082930C9F}" dt="2024-09-05T19:42:23.448" v="14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51715DB7-BD18-54F6-A950-BB6082930C9F}" dt="2024-09-05T19:42:23.479" v="15"/>
        <pc:sldMkLst>
          <pc:docMk/>
          <pc:sldMk cId="0" sldId="273"/>
        </pc:sldMkLst>
      </pc:sldChg>
      <pc:sldChg chg="ord">
        <pc:chgData name="Katie  Cizel" userId="S::katie@xperitas.org::309f8464-9408-477e-aece-c444c00ba54d" providerId="AD" clId="Web-{51715DB7-BD18-54F6-A950-BB6082930C9F}" dt="2024-09-05T19:43:27.449" v="19"/>
        <pc:sldMkLst>
          <pc:docMk/>
          <pc:sldMk cId="3565489430" sldId="274"/>
        </pc:sldMkLst>
      </pc:sldChg>
      <pc:sldChg chg="ord">
        <pc:chgData name="Katie  Cizel" userId="S::katie@xperitas.org::309f8464-9408-477e-aece-c444c00ba54d" providerId="AD" clId="Web-{51715DB7-BD18-54F6-A950-BB6082930C9F}" dt="2024-09-05T19:43:27.449" v="18"/>
        <pc:sldMkLst>
          <pc:docMk/>
          <pc:sldMk cId="0" sldId="276"/>
        </pc:sldMkLst>
      </pc:sldChg>
      <pc:sldChg chg="del">
        <pc:chgData name="Katie  Cizel" userId="S::katie@xperitas.org::309f8464-9408-477e-aece-c444c00ba54d" providerId="AD" clId="Web-{51715DB7-BD18-54F6-A950-BB6082930C9F}" dt="2024-09-05T19:42:09.135" v="7"/>
        <pc:sldMkLst>
          <pc:docMk/>
          <pc:sldMk cId="3562783904" sldId="277"/>
        </pc:sldMkLst>
      </pc:sldChg>
      <pc:sldChg chg="modSp ord">
        <pc:chgData name="Katie  Cizel" userId="S::katie@xperitas.org::309f8464-9408-477e-aece-c444c00ba54d" providerId="AD" clId="Web-{51715DB7-BD18-54F6-A950-BB6082930C9F}" dt="2024-09-05T19:43:27.449" v="17"/>
        <pc:sldMkLst>
          <pc:docMk/>
          <pc:sldMk cId="0" sldId="278"/>
        </pc:sldMkLst>
      </pc:sldChg>
      <pc:sldChg chg="modSp">
        <pc:chgData name="Katie  Cizel" userId="S::katie@xperitas.org::309f8464-9408-477e-aece-c444c00ba54d" providerId="AD" clId="Web-{51715DB7-BD18-54F6-A950-BB6082930C9F}" dt="2024-09-05T19:40:52.071" v="1"/>
        <pc:sldMkLst>
          <pc:docMk/>
          <pc:sldMk cId="0" sldId="279"/>
        </pc:sldMkLst>
      </pc:sldChg>
      <pc:sldChg chg="del">
        <pc:chgData name="Katie  Cizel" userId="S::katie@xperitas.org::309f8464-9408-477e-aece-c444c00ba54d" providerId="AD" clId="Web-{51715DB7-BD18-54F6-A950-BB6082930C9F}" dt="2024-09-05T19:42:01.135" v="2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51715DB7-BD18-54F6-A950-BB6082930C9F}" dt="2024-09-05T19:42:03.260" v="3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51715DB7-BD18-54F6-A950-BB6082930C9F}" dt="2024-09-05T19:42:45.058" v="16"/>
        <pc:sldMkLst>
          <pc:docMk/>
          <pc:sldMk cId="1752955671" sldId="283"/>
        </pc:sldMkLst>
      </pc:sldChg>
      <pc:sldChg chg="add">
        <pc:chgData name="Katie  Cizel" userId="S::katie@xperitas.org::309f8464-9408-477e-aece-c444c00ba54d" providerId="AD" clId="Web-{51715DB7-BD18-54F6-A950-BB6082930C9F}" dt="2024-09-05T19:42:23.417" v="13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51715DB7-BD18-54F6-A950-BB6082930C9F}" dt="2024-09-05T19:42:22.370" v="10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51715DB7-BD18-54F6-A950-BB6082930C9F}" dt="2024-09-05T19:42:20.792" v="9"/>
        <pc:sldMkLst>
          <pc:docMk/>
          <pc:sldMk cId="820291812" sldId="288"/>
        </pc:sldMkLst>
      </pc:sldChg>
      <pc:sldChg chg="add">
        <pc:chgData name="Katie  Cizel" userId="S::katie@xperitas.org::309f8464-9408-477e-aece-c444c00ba54d" providerId="AD" clId="Web-{51715DB7-BD18-54F6-A950-BB6082930C9F}" dt="2024-09-05T19:42:23.370" v="11"/>
        <pc:sldMkLst>
          <pc:docMk/>
          <pc:sldMk cId="294877150" sldId="289"/>
        </pc:sldMkLst>
      </pc:sldChg>
    </pc:docChg>
  </pc:docChgLst>
  <pc:docChgLst>
    <pc:chgData name="Katie Blood" userId="ad7c0092-d840-49ce-96c5-0451ee39b959" providerId="ADAL" clId="{F3AACE0C-D1B3-4E91-8604-F7E3B9525AD1}"/>
    <pc:docChg chg="undo custSel modSld sldOrd">
      <pc:chgData name="Katie Blood" userId="ad7c0092-d840-49ce-96c5-0451ee39b959" providerId="ADAL" clId="{F3AACE0C-D1B3-4E91-8604-F7E3B9525AD1}" dt="2024-05-21T15:29:35.194" v="20" actId="20578"/>
      <pc:docMkLst>
        <pc:docMk/>
      </pc:docMkLst>
      <pc:sldChg chg="addSp delSp modSp mod modAnim">
        <pc:chgData name="Katie Blood" userId="ad7c0092-d840-49ce-96c5-0451ee39b959" providerId="ADAL" clId="{F3AACE0C-D1B3-4E91-8604-F7E3B9525AD1}" dt="2024-05-21T15:29:34.625" v="19" actId="1076"/>
        <pc:sldMkLst>
          <pc:docMk/>
          <pc:sldMk cId="0" sldId="264"/>
        </pc:sldMkLst>
      </pc:sldChg>
      <pc:sldChg chg="ord">
        <pc:chgData name="Katie Blood" userId="ad7c0092-d840-49ce-96c5-0451ee39b959" providerId="ADAL" clId="{F3AACE0C-D1B3-4E91-8604-F7E3B9525AD1}" dt="2024-05-21T15:29:35.194" v="20" actId="20578"/>
        <pc:sldMkLst>
          <pc:docMk/>
          <pc:sldMk cId="2833874048" sldId="280"/>
        </pc:sldMkLst>
      </pc:sldChg>
    </pc:docChg>
  </pc:docChgLst>
  <pc:docChgLst>
    <pc:chgData name="Katie  Cizel" userId="S::katie@xperitas.org::309f8464-9408-477e-aece-c444c00ba54d" providerId="AD" clId="Web-{EF19AFA8-1E08-ECFB-679A-1D8D84FC21FE}"/>
    <pc:docChg chg="addSld modSld">
      <pc:chgData name="Katie  Cizel" userId="S::katie@xperitas.org::309f8464-9408-477e-aece-c444c00ba54d" providerId="AD" clId="Web-{EF19AFA8-1E08-ECFB-679A-1D8D84FC21FE}" dt="2024-08-08T14:44:38.165" v="334" actId="20577"/>
      <pc:docMkLst>
        <pc:docMk/>
      </pc:docMkLst>
      <pc:sldChg chg="addSp delSp modSp">
        <pc:chgData name="Katie  Cizel" userId="S::katie@xperitas.org::309f8464-9408-477e-aece-c444c00ba54d" providerId="AD" clId="Web-{EF19AFA8-1E08-ECFB-679A-1D8D84FC21FE}" dt="2024-08-08T14:29:47.235" v="197"/>
        <pc:sldMkLst>
          <pc:docMk/>
          <pc:sldMk cId="0" sldId="262"/>
        </pc:sldMkLst>
      </pc:sldChg>
      <pc:sldChg chg="modSp">
        <pc:chgData name="Katie  Cizel" userId="S::katie@xperitas.org::309f8464-9408-477e-aece-c444c00ba54d" providerId="AD" clId="Web-{EF19AFA8-1E08-ECFB-679A-1D8D84FC21FE}" dt="2024-08-08T14:32:29.786" v="207" actId="20577"/>
        <pc:sldMkLst>
          <pc:docMk/>
          <pc:sldMk cId="0" sldId="273"/>
        </pc:sldMkLst>
      </pc:sldChg>
      <pc:sldChg chg="addSp delSp modSp">
        <pc:chgData name="Katie  Cizel" userId="S::katie@xperitas.org::309f8464-9408-477e-aece-c444c00ba54d" providerId="AD" clId="Web-{EF19AFA8-1E08-ECFB-679A-1D8D84FC21FE}" dt="2024-08-08T14:44:38.165" v="334" actId="20577"/>
        <pc:sldMkLst>
          <pc:docMk/>
          <pc:sldMk cId="3565489430" sldId="274"/>
        </pc:sldMkLst>
      </pc:sldChg>
      <pc:sldChg chg="modSp">
        <pc:chgData name="Katie  Cizel" userId="S::katie@xperitas.org::309f8464-9408-477e-aece-c444c00ba54d" providerId="AD" clId="Web-{EF19AFA8-1E08-ECFB-679A-1D8D84FC21FE}" dt="2024-08-08T14:13:20.365" v="5"/>
        <pc:sldMkLst>
          <pc:docMk/>
          <pc:sldMk cId="1752955671" sldId="283"/>
        </pc:sldMkLst>
      </pc:sldChg>
      <pc:sldChg chg="add replId">
        <pc:chgData name="Katie  Cizel" userId="S::katie@xperitas.org::309f8464-9408-477e-aece-c444c00ba54d" providerId="AD" clId="Web-{EF19AFA8-1E08-ECFB-679A-1D8D84FC21FE}" dt="2024-08-08T14:16:05.825" v="6"/>
        <pc:sldMkLst>
          <pc:docMk/>
          <pc:sldMk cId="424109832" sldId="284"/>
        </pc:sldMkLst>
      </pc:sldChg>
    </pc:docChg>
  </pc:docChgLst>
  <pc:docChgLst>
    <pc:chgData name="Katie  Villegas" userId="S::katie@xperitas.org::309f8464-9408-477e-aece-c444c00ba54d" providerId="AD" clId="Web-{31C1A754-1BF4-4CFC-DA46-E378DDB252DA}"/>
    <pc:docChg chg="modSld">
      <pc:chgData name="Katie  Villegas" userId="S::katie@xperitas.org::309f8464-9408-477e-aece-c444c00ba54d" providerId="AD" clId="Web-{31C1A754-1BF4-4CFC-DA46-E378DDB252DA}" dt="2025-09-18T16:50:07.198" v="26" actId="20577"/>
      <pc:docMkLst>
        <pc:docMk/>
      </pc:docMkLst>
      <pc:sldChg chg="modSp">
        <pc:chgData name="Katie  Villegas" userId="S::katie@xperitas.org::309f8464-9408-477e-aece-c444c00ba54d" providerId="AD" clId="Web-{31C1A754-1BF4-4CFC-DA46-E378DDB252DA}" dt="2025-09-18T16:01:36.733" v="24" actId="20577"/>
        <pc:sldMkLst>
          <pc:docMk/>
          <pc:sldMk cId="0" sldId="276"/>
        </pc:sldMkLst>
        <pc:spChg chg="mod">
          <ac:chgData name="Katie  Villegas" userId="S::katie@xperitas.org::309f8464-9408-477e-aece-c444c00ba54d" providerId="AD" clId="Web-{31C1A754-1BF4-4CFC-DA46-E378DDB252DA}" dt="2025-09-18T16:01:36.733" v="24" actId="20577"/>
          <ac:spMkLst>
            <pc:docMk/>
            <pc:sldMk cId="0" sldId="276"/>
            <ac:spMk id="17" creationId="{00000000-0000-0000-0000-000000000000}"/>
          </ac:spMkLst>
        </pc:spChg>
      </pc:sldChg>
      <pc:sldChg chg="modSp">
        <pc:chgData name="Katie  Villegas" userId="S::katie@xperitas.org::309f8464-9408-477e-aece-c444c00ba54d" providerId="AD" clId="Web-{31C1A754-1BF4-4CFC-DA46-E378DDB252DA}" dt="2025-09-18T16:50:07.198" v="26" actId="20577"/>
        <pc:sldMkLst>
          <pc:docMk/>
          <pc:sldMk cId="0" sldId="278"/>
        </pc:sldMkLst>
        <pc:spChg chg="mod">
          <ac:chgData name="Katie  Villegas" userId="S::katie@xperitas.org::309f8464-9408-477e-aece-c444c00ba54d" providerId="AD" clId="Web-{31C1A754-1BF4-4CFC-DA46-E378DDB252DA}" dt="2025-09-18T16:01:45.858" v="25" actId="20577"/>
          <ac:spMkLst>
            <pc:docMk/>
            <pc:sldMk cId="0" sldId="278"/>
            <ac:spMk id="10" creationId="{00000000-0000-0000-0000-000000000000}"/>
          </ac:spMkLst>
        </pc:spChg>
        <pc:spChg chg="mod">
          <ac:chgData name="Katie  Villegas" userId="S::katie@xperitas.org::309f8464-9408-477e-aece-c444c00ba54d" providerId="AD" clId="Web-{31C1A754-1BF4-4CFC-DA46-E378DDB252DA}" dt="2025-09-18T16:50:07.198" v="26" actId="20577"/>
          <ac:spMkLst>
            <pc:docMk/>
            <pc:sldMk cId="0" sldId="278"/>
            <ac:spMk id="12" creationId="{00000000-0000-0000-0000-000000000000}"/>
          </ac:spMkLst>
        </pc:spChg>
      </pc:sldChg>
      <pc:sldChg chg="delSp modSp">
        <pc:chgData name="Katie  Villegas" userId="S::katie@xperitas.org::309f8464-9408-477e-aece-c444c00ba54d" providerId="AD" clId="Web-{31C1A754-1BF4-4CFC-DA46-E378DDB252DA}" dt="2025-09-18T16:01:13.171" v="16" actId="20577"/>
        <pc:sldMkLst>
          <pc:docMk/>
          <pc:sldMk cId="768782815" sldId="287"/>
        </pc:sldMkLst>
        <pc:spChg chg="del">
          <ac:chgData name="Katie  Villegas" userId="S::katie@xperitas.org::309f8464-9408-477e-aece-c444c00ba54d" providerId="AD" clId="Web-{31C1A754-1BF4-4CFC-DA46-E378DDB252DA}" dt="2025-09-18T16:00:52.905" v="2"/>
          <ac:spMkLst>
            <pc:docMk/>
            <pc:sldMk cId="768782815" sldId="287"/>
            <ac:spMk id="40" creationId="{6743B300-9913-40A0-2654-081668E89E1B}"/>
          </ac:spMkLst>
        </pc:spChg>
        <pc:spChg chg="mod">
          <ac:chgData name="Katie  Villegas" userId="S::katie@xperitas.org::309f8464-9408-477e-aece-c444c00ba54d" providerId="AD" clId="Web-{31C1A754-1BF4-4CFC-DA46-E378DDB252DA}" dt="2025-09-18T16:01:01.530" v="3" actId="1076"/>
          <ac:spMkLst>
            <pc:docMk/>
            <pc:sldMk cId="768782815" sldId="287"/>
            <ac:spMk id="42" creationId="{B81F9C77-ADCB-A300-9779-35AEB4DE73CD}"/>
          </ac:spMkLst>
        </pc:spChg>
        <pc:spChg chg="del">
          <ac:chgData name="Katie  Villegas" userId="S::katie@xperitas.org::309f8464-9408-477e-aece-c444c00ba54d" providerId="AD" clId="Web-{31C1A754-1BF4-4CFC-DA46-E378DDB252DA}" dt="2025-09-18T16:00:52.905" v="1"/>
          <ac:spMkLst>
            <pc:docMk/>
            <pc:sldMk cId="768782815" sldId="287"/>
            <ac:spMk id="46" creationId="{FE2691E6-CF28-ABC8-5CBA-A8B18EF9EEE8}"/>
          </ac:spMkLst>
        </pc:spChg>
        <pc:spChg chg="del">
          <ac:chgData name="Katie  Villegas" userId="S::katie@xperitas.org::309f8464-9408-477e-aece-c444c00ba54d" providerId="AD" clId="Web-{31C1A754-1BF4-4CFC-DA46-E378DDB252DA}" dt="2025-09-18T16:00:52.905" v="0"/>
          <ac:spMkLst>
            <pc:docMk/>
            <pc:sldMk cId="768782815" sldId="287"/>
            <ac:spMk id="48" creationId="{92094856-4E71-5492-941E-BA9DE62F17C3}"/>
          </ac:spMkLst>
        </pc:spChg>
        <pc:spChg chg="mod">
          <ac:chgData name="Katie  Villegas" userId="S::katie@xperitas.org::309f8464-9408-477e-aece-c444c00ba54d" providerId="AD" clId="Web-{31C1A754-1BF4-4CFC-DA46-E378DDB252DA}" dt="2025-09-18T16:01:13.171" v="16" actId="20577"/>
          <ac:spMkLst>
            <pc:docMk/>
            <pc:sldMk cId="768782815" sldId="287"/>
            <ac:spMk id="52" creationId="{712F39AF-5CFE-AF80-9E75-F4635AD297A4}"/>
          </ac:spMkLst>
        </pc:spChg>
        <pc:spChg chg="mod">
          <ac:chgData name="Katie  Villegas" userId="S::katie@xperitas.org::309f8464-9408-477e-aece-c444c00ba54d" providerId="AD" clId="Web-{31C1A754-1BF4-4CFC-DA46-E378DDB252DA}" dt="2025-09-18T16:01:01.546" v="5" actId="1076"/>
          <ac:spMkLst>
            <pc:docMk/>
            <pc:sldMk cId="768782815" sldId="287"/>
            <ac:spMk id="58" creationId="{3C5A0F61-2AFF-0764-CADD-C6556CDFB83C}"/>
          </ac:spMkLst>
        </pc:spChg>
      </pc:sldChg>
    </pc:docChg>
  </pc:docChgLst>
  <pc:docChgLst>
    <pc:chgData name="Katie  Cizel" userId="S::katie@xperitas.org::309f8464-9408-477e-aece-c444c00ba54d" providerId="AD" clId="Web-{E41616C0-D777-83D0-56BC-0C832A4C7DB6}"/>
    <pc:docChg chg="modSld">
      <pc:chgData name="Katie  Cizel" userId="S::katie@xperitas.org::309f8464-9408-477e-aece-c444c00ba54d" providerId="AD" clId="Web-{E41616C0-D777-83D0-56BC-0C832A4C7DB6}" dt="2023-11-16T19:58:57.859" v="43" actId="20577"/>
      <pc:docMkLst>
        <pc:docMk/>
      </pc:docMkLst>
      <pc:sldChg chg="modSp">
        <pc:chgData name="Katie  Cizel" userId="S::katie@xperitas.org::309f8464-9408-477e-aece-c444c00ba54d" providerId="AD" clId="Web-{E41616C0-D777-83D0-56BC-0C832A4C7DB6}" dt="2023-11-16T19:50:26.100" v="33"/>
        <pc:sldMkLst>
          <pc:docMk/>
          <pc:sldMk cId="3930024240" sldId="260"/>
        </pc:sldMkLst>
      </pc:sldChg>
      <pc:sldChg chg="modSp">
        <pc:chgData name="Katie  Cizel" userId="S::katie@xperitas.org::309f8464-9408-477e-aece-c444c00ba54d" providerId="AD" clId="Web-{E41616C0-D777-83D0-56BC-0C832A4C7DB6}" dt="2023-11-16T19:40:55.700" v="25" actId="20577"/>
        <pc:sldMkLst>
          <pc:docMk/>
          <pc:sldMk cId="0" sldId="262"/>
        </pc:sldMkLst>
      </pc:sldChg>
      <pc:sldChg chg="modSp">
        <pc:chgData name="Katie  Cizel" userId="S::katie@xperitas.org::309f8464-9408-477e-aece-c444c00ba54d" providerId="AD" clId="Web-{E41616C0-D777-83D0-56BC-0C832A4C7DB6}" dt="2023-11-16T19:54:49.432" v="40"/>
        <pc:sldMkLst>
          <pc:docMk/>
          <pc:sldMk cId="1374076657" sldId="265"/>
        </pc:sldMkLst>
      </pc:sldChg>
      <pc:sldChg chg="modSp">
        <pc:chgData name="Katie  Cizel" userId="S::katie@xperitas.org::309f8464-9408-477e-aece-c444c00ba54d" providerId="AD" clId="Web-{E41616C0-D777-83D0-56BC-0C832A4C7DB6}" dt="2023-11-16T19:56:58.857" v="41" actId="20577"/>
        <pc:sldMkLst>
          <pc:docMk/>
          <pc:sldMk cId="3397419914" sldId="267"/>
        </pc:sldMkLst>
      </pc:sldChg>
      <pc:sldChg chg="modSp">
        <pc:chgData name="Katie  Cizel" userId="S::katie@xperitas.org::309f8464-9408-477e-aece-c444c00ba54d" providerId="AD" clId="Web-{E41616C0-D777-83D0-56BC-0C832A4C7DB6}" dt="2023-11-16T19:58:57.859" v="43" actId="20577"/>
        <pc:sldMkLst>
          <pc:docMk/>
          <pc:sldMk cId="0" sldId="278"/>
        </pc:sldMkLst>
      </pc:sldChg>
      <pc:sldChg chg="modSp">
        <pc:chgData name="Katie  Cizel" userId="S::katie@xperitas.org::309f8464-9408-477e-aece-c444c00ba54d" providerId="AD" clId="Web-{E41616C0-D777-83D0-56BC-0C832A4C7DB6}" dt="2023-11-16T19:40:47.262" v="24"/>
        <pc:sldMkLst>
          <pc:docMk/>
          <pc:sldMk cId="0" sldId="279"/>
        </pc:sldMkLst>
      </pc:sldChg>
      <pc:sldChg chg="modSp">
        <pc:chgData name="Katie  Cizel" userId="S::katie@xperitas.org::309f8464-9408-477e-aece-c444c00ba54d" providerId="AD" clId="Web-{E41616C0-D777-83D0-56BC-0C832A4C7DB6}" dt="2023-11-16T19:41:01.122" v="26" actId="20577"/>
        <pc:sldMkLst>
          <pc:docMk/>
          <pc:sldMk cId="2833874048" sldId="280"/>
        </pc:sldMkLst>
      </pc:sldChg>
    </pc:docChg>
  </pc:docChgLst>
  <pc:docChgLst>
    <pc:chgData name="Katie  Cizel" userId="S::katie@xperitas.org::309f8464-9408-477e-aece-c444c00ba54d" providerId="AD" clId="Web-{32A544A9-31D3-CD0F-7253-F7BBDB62F3BA}"/>
    <pc:docChg chg="modSld">
      <pc:chgData name="Katie  Cizel" userId="S::katie@xperitas.org::309f8464-9408-477e-aece-c444c00ba54d" providerId="AD" clId="Web-{32A544A9-31D3-CD0F-7253-F7BBDB62F3BA}" dt="2023-11-16T20:17:16.512" v="1"/>
      <pc:docMkLst>
        <pc:docMk/>
      </pc:docMkLst>
      <pc:sldChg chg="modSp">
        <pc:chgData name="Katie  Cizel" userId="S::katie@xperitas.org::309f8464-9408-477e-aece-c444c00ba54d" providerId="AD" clId="Web-{32A544A9-31D3-CD0F-7253-F7BBDB62F3BA}" dt="2023-11-16T20:17:16.512" v="1"/>
        <pc:sldMkLst>
          <pc:docMk/>
          <pc:sldMk cId="1374076657" sldId="265"/>
        </pc:sldMkLst>
      </pc:sldChg>
    </pc:docChg>
  </pc:docChgLst>
  <pc:docChgLst>
    <pc:chgData name="Katie  Cizel" userId="S::katie@xperitas.org::309f8464-9408-477e-aece-c444c00ba54d" providerId="AD" clId="Web-{893DBCB4-C183-5B6F-1877-B9C0ADD67350}"/>
    <pc:docChg chg="modSld">
      <pc:chgData name="Katie  Cizel" userId="S::katie@xperitas.org::309f8464-9408-477e-aece-c444c00ba54d" providerId="AD" clId="Web-{893DBCB4-C183-5B6F-1877-B9C0ADD67350}" dt="2023-11-22T17:16:49.309" v="3" actId="20577"/>
      <pc:docMkLst>
        <pc:docMk/>
      </pc:docMkLst>
      <pc:sldChg chg="modSp">
        <pc:chgData name="Katie  Cizel" userId="S::katie@xperitas.org::309f8464-9408-477e-aece-c444c00ba54d" providerId="AD" clId="Web-{893DBCB4-C183-5B6F-1877-B9C0ADD67350}" dt="2023-11-22T17:16:49.309" v="3" actId="20577"/>
        <pc:sldMkLst>
          <pc:docMk/>
          <pc:sldMk cId="0" sldId="276"/>
        </pc:sldMkLst>
      </pc:sldChg>
    </pc:docChg>
  </pc:docChgLst>
  <pc:docChgLst>
    <pc:chgData name="Katie  Cizel" userId="S::katie@xperitas.org::309f8464-9408-477e-aece-c444c00ba54d" providerId="AD" clId="Web-{F635EF3C-432D-E028-492A-FDB461ED42D0}"/>
    <pc:docChg chg="addSld delSld modSld">
      <pc:chgData name="Katie  Cizel" userId="S::katie@xperitas.org::309f8464-9408-477e-aece-c444c00ba54d" providerId="AD" clId="Web-{F635EF3C-432D-E028-492A-FDB461ED42D0}" dt="2023-11-27T16:46:02.304" v="19" actId="20577"/>
      <pc:docMkLst>
        <pc:docMk/>
      </pc:docMkLst>
      <pc:sldChg chg="modSp">
        <pc:chgData name="Katie  Cizel" userId="S::katie@xperitas.org::309f8464-9408-477e-aece-c444c00ba54d" providerId="AD" clId="Web-{F635EF3C-432D-E028-492A-FDB461ED42D0}" dt="2023-11-27T16:46:02.304" v="19" actId="20577"/>
        <pc:sldMkLst>
          <pc:docMk/>
          <pc:sldMk cId="0" sldId="273"/>
        </pc:sldMkLst>
      </pc:sldChg>
      <pc:sldChg chg="modSp">
        <pc:chgData name="Katie  Cizel" userId="S::katie@xperitas.org::309f8464-9408-477e-aece-c444c00ba54d" providerId="AD" clId="Web-{F635EF3C-432D-E028-492A-FDB461ED42D0}" dt="2023-11-27T16:25:05.637" v="1" actId="20577"/>
        <pc:sldMkLst>
          <pc:docMk/>
          <pc:sldMk cId="303008722" sldId="281"/>
        </pc:sldMkLst>
      </pc:sldChg>
      <pc:sldChg chg="modSp add">
        <pc:chgData name="Katie  Cizel" userId="S::katie@xperitas.org::309f8464-9408-477e-aece-c444c00ba54d" providerId="AD" clId="Web-{F635EF3C-432D-E028-492A-FDB461ED42D0}" dt="2023-11-27T16:26:45.998" v="14" actId="20577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F635EF3C-432D-E028-492A-FDB461ED42D0}" dt="2023-11-27T16:25:08.496" v="2"/>
        <pc:sldMkLst>
          <pc:docMk/>
          <pc:sldMk cId="294877150" sldId="283"/>
        </pc:sldMkLst>
      </pc:sldChg>
    </pc:docChg>
  </pc:docChgLst>
  <pc:docChgLst>
    <pc:chgData name="Bethany De Leon" userId="af10f855-cc6d-474c-aa26-0455f3ab6a6b" providerId="ADAL" clId="{7B2E2F95-DFB0-4667-B852-D1ED746D0DBE}"/>
    <pc:docChg chg="undo custSel addSld modSld sldOrd">
      <pc:chgData name="Bethany De Leon" userId="af10f855-cc6d-474c-aa26-0455f3ab6a6b" providerId="ADAL" clId="{7B2E2F95-DFB0-4667-B852-D1ED746D0DBE}" dt="2024-08-05T21:34:16.135" v="739" actId="113"/>
      <pc:docMkLst>
        <pc:docMk/>
      </pc:docMkLst>
      <pc:sldChg chg="addSp modSp mod">
        <pc:chgData name="Bethany De Leon" userId="af10f855-cc6d-474c-aa26-0455f3ab6a6b" providerId="ADAL" clId="{7B2E2F95-DFB0-4667-B852-D1ED746D0DBE}" dt="2024-08-05T21:34:16.135" v="739" actId="113"/>
        <pc:sldMkLst>
          <pc:docMk/>
          <pc:sldMk cId="3565489430" sldId="274"/>
        </pc:sldMkLst>
      </pc:sldChg>
      <pc:sldChg chg="addSp delSp modSp mod">
        <pc:chgData name="Bethany De Leon" userId="af10f855-cc6d-474c-aa26-0455f3ab6a6b" providerId="ADAL" clId="{7B2E2F95-DFB0-4667-B852-D1ED746D0DBE}" dt="2024-07-30T17:56:10.298" v="651" actId="122"/>
        <pc:sldMkLst>
          <pc:docMk/>
          <pc:sldMk cId="0" sldId="278"/>
        </pc:sldMkLst>
      </pc:sldChg>
      <pc:sldChg chg="addSp delSp modSp add mod ord modNotesTx">
        <pc:chgData name="Bethany De Leon" userId="af10f855-cc6d-474c-aa26-0455f3ab6a6b" providerId="ADAL" clId="{7B2E2F95-DFB0-4667-B852-D1ED746D0DBE}" dt="2024-08-05T15:40:07.199" v="671" actId="1076"/>
        <pc:sldMkLst>
          <pc:docMk/>
          <pc:sldMk cId="1752955671" sldId="283"/>
        </pc:sldMkLst>
      </pc:sldChg>
    </pc:docChg>
  </pc:docChgLst>
  <pc:docChgLst>
    <pc:chgData name="Bethany De Leon" userId="S::bethany@xperitas.org::af10f855-cc6d-474c-aa26-0455f3ab6a6b" providerId="AD" clId="Web-{8DE74140-3095-F986-0C34-4CF53635D3A4}"/>
    <pc:docChg chg="delSld modSld">
      <pc:chgData name="Bethany De Leon" userId="S::bethany@xperitas.org::af10f855-cc6d-474c-aa26-0455f3ab6a6b" providerId="AD" clId="Web-{8DE74140-3095-F986-0C34-4CF53635D3A4}" dt="2025-09-18T19:20:08.259" v="4" actId="14100"/>
      <pc:docMkLst>
        <pc:docMk/>
      </pc:docMkLst>
      <pc:sldChg chg="del">
        <pc:chgData name="Bethany De Leon" userId="S::bethany@xperitas.org::af10f855-cc6d-474c-aa26-0455f3ab6a6b" providerId="AD" clId="Web-{8DE74140-3095-F986-0C34-4CF53635D3A4}" dt="2025-09-18T19:19:41.900" v="0"/>
        <pc:sldMkLst>
          <pc:docMk/>
          <pc:sldMk cId="0" sldId="262"/>
        </pc:sldMkLst>
      </pc:sldChg>
      <pc:sldChg chg="modSp">
        <pc:chgData name="Bethany De Leon" userId="S::bethany@xperitas.org::af10f855-cc6d-474c-aa26-0455f3ab6a6b" providerId="AD" clId="Web-{8DE74140-3095-F986-0C34-4CF53635D3A4}" dt="2025-09-18T19:20:08.259" v="4" actId="14100"/>
        <pc:sldMkLst>
          <pc:docMk/>
          <pc:sldMk cId="3565489430" sldId="274"/>
        </pc:sldMkLst>
        <pc:spChg chg="mod">
          <ac:chgData name="Bethany De Leon" userId="S::bethany@xperitas.org::af10f855-cc6d-474c-aa26-0455f3ab6a6b" providerId="AD" clId="Web-{8DE74140-3095-F986-0C34-4CF53635D3A4}" dt="2025-09-18T19:20:08.259" v="4" actId="14100"/>
          <ac:spMkLst>
            <pc:docMk/>
            <pc:sldMk cId="3565489430" sldId="274"/>
            <ac:spMk id="11" creationId="{84E941C3-C153-FB20-92F9-907C3B18C2B0}"/>
          </ac:spMkLst>
        </pc:spChg>
      </pc:sldChg>
    </pc:docChg>
  </pc:docChgLst>
  <pc:docChgLst>
    <pc:chgData name="Bethany De Leon" userId="af10f855-cc6d-474c-aa26-0455f3ab6a6b" providerId="ADAL" clId="{471AEC45-C596-405A-8820-7FBBC06C5DBB}"/>
    <pc:docChg chg="custSel modSld">
      <pc:chgData name="Bethany De Leon" userId="af10f855-cc6d-474c-aa26-0455f3ab6a6b" providerId="ADAL" clId="{471AEC45-C596-405A-8820-7FBBC06C5DBB}" dt="2024-06-20T19:55:41.914" v="4" actId="1076"/>
      <pc:docMkLst>
        <pc:docMk/>
      </pc:docMkLst>
      <pc:sldChg chg="addSp delSp modSp mod">
        <pc:chgData name="Bethany De Leon" userId="af10f855-cc6d-474c-aa26-0455f3ab6a6b" providerId="ADAL" clId="{471AEC45-C596-405A-8820-7FBBC06C5DBB}" dt="2024-06-20T19:55:41.914" v="4" actId="1076"/>
        <pc:sldMkLst>
          <pc:docMk/>
          <pc:sldMk cId="0" sldId="261"/>
        </pc:sldMkLst>
      </pc:sldChg>
    </pc:docChg>
  </pc:docChgLst>
  <pc:docChgLst>
    <pc:chgData name="Katie Blood" userId="ad7c0092-d840-49ce-96c5-0451ee39b959" providerId="ADAL" clId="{3A4163B3-889B-472D-98CB-137986DE002F}"/>
    <pc:docChg chg="sldOrd">
      <pc:chgData name="Katie Blood" userId="ad7c0092-d840-49ce-96c5-0451ee39b959" providerId="ADAL" clId="{3A4163B3-889B-472D-98CB-137986DE002F}" dt="2024-01-18T22:29:12.229" v="0" actId="20578"/>
      <pc:docMkLst>
        <pc:docMk/>
      </pc:docMkLst>
      <pc:sldChg chg="ord">
        <pc:chgData name="Katie Blood" userId="ad7c0092-d840-49ce-96c5-0451ee39b959" providerId="ADAL" clId="{3A4163B3-889B-472D-98CB-137986DE002F}" dt="2024-01-18T22:29:12.229" v="0" actId="20578"/>
        <pc:sldMkLst>
          <pc:docMk/>
          <pc:sldMk cId="0" sldId="262"/>
        </pc:sldMkLst>
      </pc:sldChg>
    </pc:docChg>
  </pc:docChgLst>
  <pc:docChgLst>
    <pc:chgData name="Katie  Villegas" userId="S::katie@xperitas.org::309f8464-9408-477e-aece-c444c00ba54d" providerId="AD" clId="Web-{8E92E868-A5A8-6EF3-731C-918BA0C85C43}"/>
    <pc:docChg chg="addSld delSld">
      <pc:chgData name="Katie  Villegas" userId="S::katie@xperitas.org::309f8464-9408-477e-aece-c444c00ba54d" providerId="AD" clId="Web-{8E92E868-A5A8-6EF3-731C-918BA0C85C43}" dt="2025-01-13T20:17:35.073" v="1"/>
      <pc:docMkLst>
        <pc:docMk/>
      </pc:docMkLst>
      <pc:sldChg chg="del">
        <pc:chgData name="Katie  Villegas" userId="S::katie@xperitas.org::309f8464-9408-477e-aece-c444c00ba54d" providerId="AD" clId="Web-{8E92E868-A5A8-6EF3-731C-918BA0C85C43}" dt="2025-01-13T20:17:35.073" v="1"/>
        <pc:sldMkLst>
          <pc:docMk/>
          <pc:sldMk cId="0" sldId="273"/>
        </pc:sldMkLst>
      </pc:sldChg>
      <pc:sldChg chg="add">
        <pc:chgData name="Katie  Villegas" userId="S::katie@xperitas.org::309f8464-9408-477e-aece-c444c00ba54d" providerId="AD" clId="Web-{8E92E868-A5A8-6EF3-731C-918BA0C85C43}" dt="2025-01-13T20:17:31.073" v="0"/>
        <pc:sldMkLst>
          <pc:docMk/>
          <pc:sldMk cId="1686385645" sldId="290"/>
        </pc:sldMkLst>
      </pc:sldChg>
    </pc:docChg>
  </pc:docChgLst>
  <pc:docChgLst>
    <pc:chgData name="Katie  Cizel" userId="S::katie@xperitas.org::309f8464-9408-477e-aece-c444c00ba54d" providerId="AD" clId="Web-{4CE0DD12-9D69-9C90-C835-5C4DC64D9677}"/>
    <pc:docChg chg="modSld">
      <pc:chgData name="Katie  Cizel" userId="S::katie@xperitas.org::309f8464-9408-477e-aece-c444c00ba54d" providerId="AD" clId="Web-{4CE0DD12-9D69-9C90-C835-5C4DC64D9677}" dt="2023-11-22T15:52:15.302" v="15"/>
      <pc:docMkLst>
        <pc:docMk/>
      </pc:docMkLst>
      <pc:sldChg chg="modSp">
        <pc:chgData name="Katie  Cizel" userId="S::katie@xperitas.org::309f8464-9408-477e-aece-c444c00ba54d" providerId="AD" clId="Web-{4CE0DD12-9D69-9C90-C835-5C4DC64D9677}" dt="2023-11-22T15:52:15.302" v="15"/>
        <pc:sldMkLst>
          <pc:docMk/>
          <pc:sldMk cId="0" sldId="263"/>
        </pc:sldMkLst>
      </pc:sldChg>
      <pc:sldChg chg="modSp">
        <pc:chgData name="Katie  Cizel" userId="S::katie@xperitas.org::309f8464-9408-477e-aece-c444c00ba54d" providerId="AD" clId="Web-{4CE0DD12-9D69-9C90-C835-5C4DC64D9677}" dt="2023-11-22T15:47:12.275" v="12" actId="1076"/>
        <pc:sldMkLst>
          <pc:docMk/>
          <pc:sldMk cId="0" sldId="266"/>
        </pc:sldMkLst>
      </pc:sldChg>
    </pc:docChg>
  </pc:docChgLst>
  <pc:docChgLst>
    <pc:chgData name="Katie  Villegas" userId="S::katie@xperitas.org::309f8464-9408-477e-aece-c444c00ba54d" providerId="AD" clId="Web-{AFF8698B-DE73-F6B3-B0FF-FC9974A261A4}"/>
    <pc:docChg chg="modSld">
      <pc:chgData name="Katie  Villegas" userId="S::katie@xperitas.org::309f8464-9408-477e-aece-c444c00ba54d" providerId="AD" clId="Web-{AFF8698B-DE73-F6B3-B0FF-FC9974A261A4}" dt="2025-02-12T22:04:25.047" v="0"/>
      <pc:docMkLst>
        <pc:docMk/>
      </pc:docMkLst>
      <pc:sldChg chg="delSp">
        <pc:chgData name="Katie  Villegas" userId="S::katie@xperitas.org::309f8464-9408-477e-aece-c444c00ba54d" providerId="AD" clId="Web-{AFF8698B-DE73-F6B3-B0FF-FC9974A261A4}" dt="2025-02-12T22:04:25.047" v="0"/>
        <pc:sldMkLst>
          <pc:docMk/>
          <pc:sldMk cId="0" sldId="261"/>
        </pc:sldMkLst>
      </pc:sldChg>
    </pc:docChg>
  </pc:docChgLst>
  <pc:docChgLst>
    <pc:chgData name="Katie  Cizel" userId="S::katie@xperitas.org::309f8464-9408-477e-aece-c444c00ba54d" providerId="AD" clId="Web-{A333F6A2-57A9-2045-7E65-609CFFF8D78D}"/>
    <pc:docChg chg="modSld">
      <pc:chgData name="Katie  Cizel" userId="S::katie@xperitas.org::309f8464-9408-477e-aece-c444c00ba54d" providerId="AD" clId="Web-{A333F6A2-57A9-2045-7E65-609CFFF8D78D}" dt="2023-11-20T18:34:20.912" v="16" actId="14100"/>
      <pc:docMkLst>
        <pc:docMk/>
      </pc:docMkLst>
      <pc:sldChg chg="addSp delSp modSp">
        <pc:chgData name="Katie  Cizel" userId="S::katie@xperitas.org::309f8464-9408-477e-aece-c444c00ba54d" providerId="AD" clId="Web-{A333F6A2-57A9-2045-7E65-609CFFF8D78D}" dt="2023-11-20T18:34:20.912" v="16" actId="14100"/>
        <pc:sldMkLst>
          <pc:docMk/>
          <pc:sldMk cId="303008722" sldId="281"/>
        </pc:sldMkLst>
      </pc:sldChg>
    </pc:docChg>
  </pc:docChgLst>
  <pc:docChgLst>
    <pc:chgData name="Emma Rojas" userId="S::emma@xperitas.org::c7773878-901d-446d-9d77-3e10564b3660" providerId="AD" clId="Web-{BC53D6EC-2C6A-1C9C-4289-441AA68AA04E}"/>
    <pc:docChg chg="modSld">
      <pc:chgData name="Emma Rojas" userId="S::emma@xperitas.org::c7773878-901d-446d-9d77-3e10564b3660" providerId="AD" clId="Web-{BC53D6EC-2C6A-1C9C-4289-441AA68AA04E}" dt="2024-08-02T15:47:27.361" v="0" actId="20577"/>
      <pc:docMkLst>
        <pc:docMk/>
      </pc:docMkLst>
      <pc:sldChg chg="modSp">
        <pc:chgData name="Emma Rojas" userId="S::emma@xperitas.org::c7773878-901d-446d-9d77-3e10564b3660" providerId="AD" clId="Web-{BC53D6EC-2C6A-1C9C-4289-441AA68AA04E}" dt="2024-08-02T15:47:27.361" v="0" actId="20577"/>
        <pc:sldMkLst>
          <pc:docMk/>
          <pc:sldMk cId="3565489430" sldId="274"/>
        </pc:sldMkLst>
      </pc:sldChg>
    </pc:docChg>
  </pc:docChgLst>
  <pc:docChgLst>
    <pc:chgData name="Katie  Cizel" userId="S::katie@xperitas.org::309f8464-9408-477e-aece-c444c00ba54d" providerId="AD" clId="Web-{DC8085F2-4152-5B2A-E7FD-A32E0A71C65C}"/>
    <pc:docChg chg="modSld">
      <pc:chgData name="Katie  Cizel" userId="S::katie@xperitas.org::309f8464-9408-477e-aece-c444c00ba54d" providerId="AD" clId="Web-{DC8085F2-4152-5B2A-E7FD-A32E0A71C65C}" dt="2023-11-16T20:07:39.117" v="6" actId="20577"/>
      <pc:docMkLst>
        <pc:docMk/>
      </pc:docMkLst>
      <pc:sldChg chg="modSp">
        <pc:chgData name="Katie  Cizel" userId="S::katie@xperitas.org::309f8464-9408-477e-aece-c444c00ba54d" providerId="AD" clId="Web-{DC8085F2-4152-5B2A-E7FD-A32E0A71C65C}" dt="2023-11-16T20:07:34.242" v="2" actId="20577"/>
        <pc:sldMkLst>
          <pc:docMk/>
          <pc:sldMk cId="0" sldId="262"/>
        </pc:sldMkLst>
      </pc:sldChg>
      <pc:sldChg chg="modSp">
        <pc:chgData name="Katie  Cizel" userId="S::katie@xperitas.org::309f8464-9408-477e-aece-c444c00ba54d" providerId="AD" clId="Web-{DC8085F2-4152-5B2A-E7FD-A32E0A71C65C}" dt="2023-11-16T20:07:39.117" v="6" actId="20577"/>
        <pc:sldMkLst>
          <pc:docMk/>
          <pc:sldMk cId="2833874048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cr_costarican_immers_exp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2.jpeg"/><Relationship Id="rId4" Type="http://schemas.openxmlformats.org/officeDocument/2006/relationships/image" Target="../media/image48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0.jpeg"/><Relationship Id="rId5" Type="http://schemas.openxmlformats.org/officeDocument/2006/relationships/image" Target="../media/image28.png"/><Relationship Id="rId10" Type="http://schemas.openxmlformats.org/officeDocument/2006/relationships/image" Target="../media/image39.jpeg"/><Relationship Id="rId4" Type="http://schemas.openxmlformats.org/officeDocument/2006/relationships/image" Target="../media/image27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sv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>
                <a:latin typeface="Arial"/>
                <a:cs typeface="Arial"/>
              </a:rPr>
              <a:t>Costa Rica!</a:t>
            </a:r>
          </a:p>
        </p:txBody>
      </p:sp>
      <p:pic>
        <p:nvPicPr>
          <p:cNvPr id="12" name="Picture 11" descr="A city with many buildings and mountains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3" r="14503"/>
          <a:stretch/>
        </p:blipFill>
        <p:spPr>
          <a:xfrm>
            <a:off x="19472" y="0"/>
            <a:ext cx="6541479" cy="691060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23850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Costa Rica </a:t>
            </a:r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1901649" y="413769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455261" y="1973017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1503921" y="461908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Grounds for Change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1302123" y="398953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146608" y="2480750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National Spanish Exam discount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Scholarship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Household income of $60,000 or less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6844338" y="1854783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Canva Sans Bold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Canva Sans Bold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>
                <a:ea typeface="+mn-lt"/>
                <a:cs typeface="+mn-lt"/>
              </a:rPr>
              <a:t>.</a:t>
            </a:r>
            <a:r>
              <a:rPr lang="en-US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>
              <a:solidFill>
                <a:srgbClr val="004B87"/>
              </a:solidFill>
            </a:endParaRPr>
          </a:p>
          <a:p>
            <a:r>
              <a:rPr lang="en-US" sz="240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>
                <a:ea typeface="+mn-lt"/>
                <a:cs typeface="+mn-lt"/>
              </a:rPr>
              <a:t> 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3170" y="456257"/>
            <a:ext cx="4032692" cy="640169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pPr algn="ctr"/>
            <a:endParaRPr lang="en-US" sz="4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ody text copy"/>
          <p:cNvSpPr/>
          <p:nvPr/>
        </p:nvSpPr>
        <p:spPr>
          <a:xfrm>
            <a:off x="0" y="113605"/>
            <a:ext cx="4120527" cy="1310866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 hangingPunct="0">
              <a:lnSpc>
                <a:spcPct val="100000"/>
              </a:lnSpc>
            </a:pPr>
            <a:r>
              <a:rPr lang="en-US" sz="3600" b="1">
                <a:solidFill>
                  <a:srgbClr val="FFFFFF"/>
                </a:solidFill>
                <a:latin typeface="Arial"/>
                <a:cs typeface="Arial"/>
              </a:rPr>
              <a:t>Enrollment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53242" y="1326877"/>
            <a:ext cx="1934877" cy="1869743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36856" y="3798013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endParaRPr sz="3086">
              <a:solidFill>
                <a:srgbClr val="5D647B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941C3-C153-FB20-92F9-907C3B18C2B0}"/>
              </a:ext>
            </a:extLst>
          </p:cNvPr>
          <p:cNvSpPr txBox="1"/>
          <p:nvPr/>
        </p:nvSpPr>
        <p:spPr>
          <a:xfrm>
            <a:off x="4092638" y="115323"/>
            <a:ext cx="6695105" cy="68634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004B87"/>
                </a:solidFill>
              </a:rPr>
              <a:t>Make Sure to Join the </a:t>
            </a:r>
          </a:p>
          <a:p>
            <a:r>
              <a:rPr lang="en-US" sz="2800" b="1" dirty="0">
                <a:solidFill>
                  <a:srgbClr val="004B87"/>
                </a:solidFill>
              </a:rPr>
              <a:t>Costa Rica Immersion Program Because:</a:t>
            </a:r>
            <a:endParaRPr lang="en-US" sz="2800" b="1" dirty="0">
              <a:solidFill>
                <a:srgbClr val="004B87"/>
              </a:solidFill>
              <a:cs typeface="Calibri"/>
            </a:endParaRPr>
          </a:p>
          <a:p>
            <a:endParaRPr lang="en-US" sz="220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Do you identify with a sloth's slow pace of life? </a:t>
            </a:r>
            <a:r>
              <a:rPr lang="en-US" sz="2000" dirty="0"/>
              <a:t>🦥   Costa Rica is the perfect place to meet your laid-back kindred spirits up close. Prepare for some serious sloth inspiration!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Adventures That Will Make Your Social Media Look Fire! </a:t>
            </a:r>
            <a:r>
              <a:rPr lang="en-US" sz="2000" dirty="0"/>
              <a:t>🔥From zip-lining through lush rainforests to hiking around a volcano, your social media feed will be envy-inducing.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The Food Will Have You Saying "¡Más Por Favor!" </a:t>
            </a:r>
            <a:r>
              <a:rPr lang="en-US" sz="2000" dirty="0"/>
              <a:t>🍍🌮Fresh tropical fruits, delicious local dishes, and incredible coffee. Get ready for a culinary adventure!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Make Connections That Will Last a Lifetime! </a:t>
            </a:r>
            <a:r>
              <a:rPr lang="en-US" sz="2000" dirty="0"/>
              <a:t>🤝 Meet amazing people and build friendships that will extend far beyond your trip.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Immerse Yourself in the Language and Culture of Costa Rica! </a:t>
            </a:r>
            <a:r>
              <a:rPr lang="en-US" sz="2000" dirty="0"/>
              <a:t>💬                 Improve your Spanish, understand the local customs, and truly experience the vibrant culture of Costa Rica.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endParaRPr lang="en-US" sz="2200">
              <a:cs typeface="Calibri"/>
            </a:endParaRPr>
          </a:p>
        </p:txBody>
      </p:sp>
      <p:pic>
        <p:nvPicPr>
          <p:cNvPr id="10" name="DashSquare">
            <a:extLst>
              <a:ext uri="{FF2B5EF4-FFF2-40B4-BE49-F238E27FC236}">
                <a16:creationId xmlns:a16="http://schemas.microsoft.com/office/drawing/2014/main" id="{F56A620B-1A7F-9269-774A-472AE59670B4}"/>
              </a:ext>
            </a:extLst>
          </p:cNvPr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66614" y="4426952"/>
            <a:ext cx="1981289" cy="1967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8B4383-B6BC-5AA6-88DE-F99424A75FF4}"/>
              </a:ext>
            </a:extLst>
          </p:cNvPr>
          <p:cNvSpPr txBox="1"/>
          <p:nvPr/>
        </p:nvSpPr>
        <p:spPr>
          <a:xfrm>
            <a:off x="660400" y="325768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</a:rPr>
              <a:t>Follow </a:t>
            </a:r>
            <a:r>
              <a:rPr lang="en-US" sz="2000" b="1" err="1">
                <a:solidFill>
                  <a:srgbClr val="FFFFFF"/>
                </a:solidFill>
                <a:latin typeface="Arial"/>
              </a:rPr>
              <a:t>Xperitas</a:t>
            </a:r>
            <a:r>
              <a:rPr lang="en-US" sz="2000" b="1">
                <a:solidFill>
                  <a:srgbClr val="FFFFFF"/>
                </a:solidFill>
                <a:latin typeface="Arial"/>
              </a:rPr>
              <a:t> on 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13" name="Body text copy">
            <a:extLst>
              <a:ext uri="{FF2B5EF4-FFF2-40B4-BE49-F238E27FC236}">
                <a16:creationId xmlns:a16="http://schemas.microsoft.com/office/drawing/2014/main" id="{E1148833-E144-DB89-049A-0E26CD398BC0}"/>
              </a:ext>
            </a:extLst>
          </p:cNvPr>
          <p:cNvSpPr/>
          <p:nvPr/>
        </p:nvSpPr>
        <p:spPr>
          <a:xfrm>
            <a:off x="-48382" y="3529710"/>
            <a:ext cx="4132622" cy="609343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>
              <a:lnSpc>
                <a:spcPct val="100000"/>
              </a:lnSpc>
            </a:pPr>
            <a:r>
              <a:rPr lang="en-US" sz="3600" b="1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lang="en-US"/>
          </a:p>
        </p:txBody>
      </p:sp>
      <p:pic>
        <p:nvPicPr>
          <p:cNvPr id="15" name="Picture 14" descr="A screenshot of a qr code&#10;&#10;Description automatically generated">
            <a:extLst>
              <a:ext uri="{FF2B5EF4-FFF2-40B4-BE49-F238E27FC236}">
                <a16:creationId xmlns:a16="http://schemas.microsoft.com/office/drawing/2014/main" id="{5855F5BE-384D-0D6B-D77B-8E87EDAB7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27" y="4117675"/>
            <a:ext cx="2198562" cy="272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Fill out the forms in the portal, particularly the</a:t>
            </a:r>
            <a:endParaRPr lang="en-US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3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contain important reminders and deadlines! If you unsubscribe from any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Xperitas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emails, we cannot add you back.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Lucia@Xperitas.org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685800" y="1821126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247553E-B96A-A22F-2E5F-F80BE717BDAF}"/>
              </a:ext>
            </a:extLst>
          </p:cNvPr>
          <p:cNvSpPr/>
          <p:nvPr/>
        </p:nvSpPr>
        <p:spPr>
          <a:xfrm>
            <a:off x="8188505" y="-14841"/>
            <a:ext cx="3952892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1EF516-3162-D9CF-FC35-CCAC2B3C93D1}"/>
              </a:ext>
            </a:extLst>
          </p:cNvPr>
          <p:cNvSpPr txBox="1"/>
          <p:nvPr/>
        </p:nvSpPr>
        <p:spPr>
          <a:xfrm>
            <a:off x="8627952" y="3675707"/>
            <a:ext cx="317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Follow us on Instagram:</a:t>
            </a:r>
            <a:br>
              <a:rPr lang="en-US"/>
            </a:br>
            <a:r>
              <a:rPr lang="en-US"/>
              <a:t>(insert QR code for Insta)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Spanish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211" t="-521" r="21376" b="521"/>
          <a:stretch/>
        </p:blipFill>
        <p:spPr bwMode="auto">
          <a:xfrm>
            <a:off x="8019576" y="552021"/>
            <a:ext cx="3403574" cy="4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Xperitas One Min</a:t>
            </a:r>
            <a:r>
              <a:rPr lang="en-US"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u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oxen with horns on a red cart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54822" y="322986"/>
            <a:ext cx="4284157" cy="2856105"/>
          </a:xfrm>
          <a:prstGeom prst="rect">
            <a:avLst/>
          </a:prstGeom>
        </p:spPr>
      </p:pic>
      <p:pic>
        <p:nvPicPr>
          <p:cNvPr id="12" name="Florian Wehde" descr="A group of fruits and vegetables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15566" y="322986"/>
            <a:ext cx="4306471" cy="2870981"/>
          </a:xfrm>
          <a:prstGeom prst="rect">
            <a:avLst/>
          </a:prstGeom>
        </p:spPr>
      </p:pic>
      <p:pic>
        <p:nvPicPr>
          <p:cNvPr id="14" name="Picture 13" descr="A person walking on a suspension bridge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165" y="3641659"/>
            <a:ext cx="2002454" cy="3003682"/>
          </a:xfrm>
          <a:prstGeom prst="rect">
            <a:avLst/>
          </a:prstGeom>
        </p:spPr>
      </p:pic>
      <p:pic>
        <p:nvPicPr>
          <p:cNvPr id="17" name="Picture 16" descr="A mountain with clouds above it&#10;&#10;Description automatically generate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320" y="3740697"/>
            <a:ext cx="4099703" cy="2734510"/>
          </a:xfrm>
          <a:prstGeom prst="rect">
            <a:avLst/>
          </a:prstGeom>
        </p:spPr>
      </p:pic>
      <p:pic>
        <p:nvPicPr>
          <p:cNvPr id="19" name="Picture 18" descr="Two women standing on rocks by a waterfall&#10;&#10;Description automatically generate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501" t="-1053" r="752" b="24211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ink ice cream sundae with a candy cane in a plastic cup&#10;&#10;Description automatically generated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57838" y="3678910"/>
            <a:ext cx="1977391" cy="2930483"/>
          </a:xfrm>
          <a:prstGeom prst="rect">
            <a:avLst/>
          </a:prstGeom>
        </p:spPr>
      </p:pic>
      <p:pic>
        <p:nvPicPr>
          <p:cNvPr id="14" name="Picture 13" descr="A fruit stand with watermelon and bananas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2300" y="3688775"/>
            <a:ext cx="4381300" cy="2920618"/>
          </a:xfrm>
          <a:prstGeom prst="rect">
            <a:avLst/>
          </a:prstGeom>
        </p:spPr>
      </p:pic>
      <p:pic>
        <p:nvPicPr>
          <p:cNvPr id="16" name="Picture 15" descr="A close up of a plant&#10;&#10;Description automatically generated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0464" y="4279395"/>
            <a:ext cx="3106662" cy="2329997"/>
          </a:xfrm>
          <a:prstGeom prst="rect">
            <a:avLst/>
          </a:prstGeom>
        </p:spPr>
      </p:pic>
      <p:pic>
        <p:nvPicPr>
          <p:cNvPr id="20" name="Picture 19" descr="A plate of food on a table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32538"/>
            <a:ext cx="4585267" cy="3037739"/>
          </a:xfrm>
          <a:prstGeom prst="rect">
            <a:avLst/>
          </a:prstGeom>
        </p:spPr>
      </p:pic>
      <p:pic>
        <p:nvPicPr>
          <p:cNvPr id="22" name="Picture 21" descr="A close up of a plant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89" r="12389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ile of fruit with a flower shaped object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369" r="22369"/>
          <a:stretch/>
        </p:blipFill>
        <p:spPr>
          <a:xfrm>
            <a:off x="5215819" y="282911"/>
            <a:ext cx="2567457" cy="30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5" r="4455" b="-1048"/>
          <a:stretch/>
        </p:blipFill>
        <p:spPr>
          <a:xfrm>
            <a:off x="158428" y="345387"/>
            <a:ext cx="4333541" cy="2886932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496332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Bethany De Leon</DisplayName>
        <AccountId>12346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c067450e-7df5-4bb7-a748-f7c5eff5b692"/>
    <ds:schemaRef ds:uri="f73d4b22-5b23-44a0-bc6b-9bac75aff0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8891B09-B722-447A-BDDA-683FD9649833}">
  <ds:schemaRefs>
    <ds:schemaRef ds:uri="825ae176-405e-4596-a4b1-c463977585f5"/>
    <ds:schemaRef ds:uri="c067450e-7df5-4bb7-a748-f7c5eff5b692"/>
    <ds:schemaRef ds:uri="f73d4b22-5b23-44a0-bc6b-9bac75aff0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13</cp:revision>
  <dcterms:created xsi:type="dcterms:W3CDTF">2023-10-20T16:15:27Z</dcterms:created>
  <dcterms:modified xsi:type="dcterms:W3CDTF">2025-09-18T19:20:10Z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