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64FF0B-0188-DA89-B207-2F2182BCB8C0}" v="2" dt="2025-01-13T20:23:13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Villegas" userId="S::katie@xperitas.org::309f8464-9408-477e-aece-c444c00ba54d" providerId="AD" clId="Web-{6964FF0B-0188-DA89-B207-2F2182BCB8C0}"/>
    <pc:docChg chg="addSld delSld">
      <pc:chgData name="Katie  Villegas" userId="S::katie@xperitas.org::309f8464-9408-477e-aece-c444c00ba54d" providerId="AD" clId="Web-{6964FF0B-0188-DA89-B207-2F2182BCB8C0}" dt="2025-01-13T20:23:13.783" v="1"/>
      <pc:docMkLst>
        <pc:docMk/>
      </pc:docMkLst>
      <pc:sldChg chg="del">
        <pc:chgData name="Katie  Villegas" userId="S::katie@xperitas.org::309f8464-9408-477e-aece-c444c00ba54d" providerId="AD" clId="Web-{6964FF0B-0188-DA89-B207-2F2182BCB8C0}" dt="2025-01-13T20:23:13.783" v="1"/>
        <pc:sldMkLst>
          <pc:docMk/>
          <pc:sldMk cId="0" sldId="273"/>
        </pc:sldMkLst>
      </pc:sldChg>
      <pc:sldChg chg="add">
        <pc:chgData name="Katie  Villegas" userId="S::katie@xperitas.org::309f8464-9408-477e-aece-c444c00ba54d" providerId="AD" clId="Web-{6964FF0B-0188-DA89-B207-2F2182BCB8C0}" dt="2025-01-13T20:23:09.095" v="0"/>
        <pc:sldMkLst>
          <pc:docMk/>
          <pc:sldMk cId="1686385645" sldId="289"/>
        </pc:sldMkLst>
      </pc:sldChg>
    </pc:docChg>
  </pc:docChgLst>
  <pc:docChgLst>
    <pc:chgData name="Katie  Cizel" userId="S::katie@xperitas.org::309f8464-9408-477e-aece-c444c00ba54d" providerId="AD" clId="Web-{D1C4C886-7A20-8602-6AA1-FB3FD4BF7B24}"/>
    <pc:docChg chg="modSld">
      <pc:chgData name="Katie  Cizel" userId="S::katie@xperitas.org::309f8464-9408-477e-aece-c444c00ba54d" providerId="AD" clId="Web-{D1C4C886-7A20-8602-6AA1-FB3FD4BF7B24}" dt="2023-11-21T20:22:43.557" v="92" actId="20577"/>
      <pc:docMkLst>
        <pc:docMk/>
      </pc:docMkLst>
      <pc:sldChg chg="addSp modSp">
        <pc:chgData name="Katie  Cizel" userId="S::katie@xperitas.org::309f8464-9408-477e-aece-c444c00ba54d" providerId="AD" clId="Web-{D1C4C886-7A20-8602-6AA1-FB3FD4BF7B24}" dt="2023-11-21T20:21:28.055" v="91" actId="1076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D1C4C886-7A20-8602-6AA1-FB3FD4BF7B24}" dt="2023-11-21T20:18:23.379" v="74" actId="1076"/>
          <ac:picMkLst>
            <pc:docMk/>
            <pc:sldMk cId="3930024240" sldId="260"/>
            <ac:picMk id="5" creationId="{00000000-0000-0000-0000-000000000000}"/>
          </ac:picMkLst>
        </pc:picChg>
        <pc:picChg chg="mod">
          <ac:chgData name="Katie  Cizel" userId="S::katie@xperitas.org::309f8464-9408-477e-aece-c444c00ba54d" providerId="AD" clId="Web-{D1C4C886-7A20-8602-6AA1-FB3FD4BF7B24}" dt="2023-11-21T20:12:12.793" v="67"/>
          <ac:picMkLst>
            <pc:docMk/>
            <pc:sldMk cId="3930024240" sldId="260"/>
            <ac:picMk id="8" creationId="{00000000-0000-0000-0000-000000000000}"/>
          </ac:picMkLst>
        </pc:picChg>
        <pc:picChg chg="add mod">
          <ac:chgData name="Katie  Cizel" userId="S::katie@xperitas.org::309f8464-9408-477e-aece-c444c00ba54d" providerId="AD" clId="Web-{D1C4C886-7A20-8602-6AA1-FB3FD4BF7B24}" dt="2023-11-21T20:19:11.380" v="85"/>
          <ac:picMkLst>
            <pc:docMk/>
            <pc:sldMk cId="3930024240" sldId="260"/>
            <ac:picMk id="9" creationId="{7D877608-C050-7FB7-6D61-1E1526B0F462}"/>
          </ac:picMkLst>
        </pc:picChg>
        <pc:picChg chg="mod modCrop">
          <ac:chgData name="Katie  Cizel" userId="S::katie@xperitas.org::309f8464-9408-477e-aece-c444c00ba54d" providerId="AD" clId="Web-{D1C4C886-7A20-8602-6AA1-FB3FD4BF7B24}" dt="2023-11-21T20:18:55.083" v="80"/>
          <ac:picMkLst>
            <pc:docMk/>
            <pc:sldMk cId="3930024240" sldId="260"/>
            <ac:picMk id="12" creationId="{00000000-0000-0000-0000-000000000000}"/>
          </ac:picMkLst>
        </pc:picChg>
        <pc:picChg chg="mod modCrop">
          <ac:chgData name="Katie  Cizel" userId="S::katie@xperitas.org::309f8464-9408-477e-aece-c444c00ba54d" providerId="AD" clId="Web-{D1C4C886-7A20-8602-6AA1-FB3FD4BF7B24}" dt="2023-11-21T20:21:17.836" v="89"/>
          <ac:picMkLst>
            <pc:docMk/>
            <pc:sldMk cId="3930024240" sldId="260"/>
            <ac:picMk id="14" creationId="{D3C6E759-4611-7DFD-3BC1-16C888D501E5}"/>
          </ac:picMkLst>
        </pc:picChg>
        <pc:picChg chg="mod">
          <ac:chgData name="Katie  Cizel" userId="S::katie@xperitas.org::309f8464-9408-477e-aece-c444c00ba54d" providerId="AD" clId="Web-{D1C4C886-7A20-8602-6AA1-FB3FD4BF7B24}" dt="2023-11-21T20:20:18.351" v="86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D1C4C886-7A20-8602-6AA1-FB3FD4BF7B24}" dt="2023-11-21T20:21:28.055" v="91" actId="1076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D1C4C886-7A20-8602-6AA1-FB3FD4BF7B24}" dt="2023-11-21T20:07:08.380" v="48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D1C4C886-7A20-8602-6AA1-FB3FD4BF7B24}" dt="2023-11-21T20:07:08.380" v="48" actId="20577"/>
          <ac:spMkLst>
            <pc:docMk/>
            <pc:sldMk cId="0" sldId="262"/>
            <ac:spMk id="13" creationId="{40C398E0-E8E9-1A82-AB02-F4726FD577D1}"/>
          </ac:spMkLst>
        </pc:spChg>
      </pc:sldChg>
      <pc:sldChg chg="modSp">
        <pc:chgData name="Katie  Cizel" userId="S::katie@xperitas.org::309f8464-9408-477e-aece-c444c00ba54d" providerId="AD" clId="Web-{D1C4C886-7A20-8602-6AA1-FB3FD4BF7B24}" dt="2023-11-21T20:11:40.902" v="63"/>
        <pc:sldMkLst>
          <pc:docMk/>
          <pc:sldMk cId="1374076657" sldId="265"/>
        </pc:sldMkLst>
        <pc:picChg chg="mod">
          <ac:chgData name="Katie  Cizel" userId="S::katie@xperitas.org::309f8464-9408-477e-aece-c444c00ba54d" providerId="AD" clId="Web-{D1C4C886-7A20-8602-6AA1-FB3FD4BF7B24}" dt="2023-11-21T20:11:10.557" v="59"/>
          <ac:picMkLst>
            <pc:docMk/>
            <pc:sldMk cId="1374076657" sldId="265"/>
            <ac:picMk id="10" creationId="{00000000-0000-0000-0000-000000000000}"/>
          </ac:picMkLst>
        </pc:picChg>
        <pc:picChg chg="mod">
          <ac:chgData name="Katie  Cizel" userId="S::katie@xperitas.org::309f8464-9408-477e-aece-c444c00ba54d" providerId="AD" clId="Web-{D1C4C886-7A20-8602-6AA1-FB3FD4BF7B24}" dt="2023-11-21T20:11:40.902" v="63"/>
          <ac:picMkLst>
            <pc:docMk/>
            <pc:sldMk cId="1374076657" sldId="265"/>
            <ac:picMk id="14" creationId="{C2ABFE61-CC43-1DA2-103F-3FF8EA12B75D}"/>
          </ac:picMkLst>
        </pc:picChg>
        <pc:picChg chg="mod">
          <ac:chgData name="Katie  Cizel" userId="S::katie@xperitas.org::309f8464-9408-477e-aece-c444c00ba54d" providerId="AD" clId="Web-{D1C4C886-7A20-8602-6AA1-FB3FD4BF7B24}" dt="2023-11-21T20:11:28.932" v="61"/>
          <ac:picMkLst>
            <pc:docMk/>
            <pc:sldMk cId="1374076657" sldId="265"/>
            <ac:picMk id="16" creationId="{1E9703E4-55A4-6733-DC1C-BEE6953706B3}"/>
          </ac:picMkLst>
        </pc:picChg>
        <pc:picChg chg="mod">
          <ac:chgData name="Katie  Cizel" userId="S::katie@xperitas.org::309f8464-9408-477e-aece-c444c00ba54d" providerId="AD" clId="Web-{D1C4C886-7A20-8602-6AA1-FB3FD4BF7B24}" dt="2023-11-21T20:10:36.244" v="56"/>
          <ac:picMkLst>
            <pc:docMk/>
            <pc:sldMk cId="1374076657" sldId="265"/>
            <ac:picMk id="20" creationId="{250ED433-9FA8-E7D5-030B-383E9C5E1BED}"/>
          </ac:picMkLst>
        </pc:picChg>
        <pc:picChg chg="mod">
          <ac:chgData name="Katie  Cizel" userId="S::katie@xperitas.org::309f8464-9408-477e-aece-c444c00ba54d" providerId="AD" clId="Web-{D1C4C886-7A20-8602-6AA1-FB3FD4BF7B24}" dt="2023-11-21T20:10:58.916" v="58"/>
          <ac:picMkLst>
            <pc:docMk/>
            <pc:sldMk cId="1374076657" sldId="265"/>
            <ac:picMk id="22" creationId="{B03A53D1-A8A1-3FDF-D7F6-EFDCFBEA6670}"/>
          </ac:picMkLst>
        </pc:picChg>
        <pc:picChg chg="mod">
          <ac:chgData name="Katie  Cizel" userId="S::katie@xperitas.org::309f8464-9408-477e-aece-c444c00ba54d" providerId="AD" clId="Web-{D1C4C886-7A20-8602-6AA1-FB3FD4BF7B24}" dt="2023-11-21T20:10:46.307" v="57"/>
          <ac:picMkLst>
            <pc:docMk/>
            <pc:sldMk cId="1374076657" sldId="265"/>
            <ac:picMk id="24" creationId="{0AF9E98B-F67D-06C2-EA4D-85442D5A7E4F}"/>
          </ac:picMkLst>
        </pc:picChg>
      </pc:sldChg>
      <pc:sldChg chg="modSp">
        <pc:chgData name="Katie  Cizel" userId="S::katie@xperitas.org::309f8464-9408-477e-aece-c444c00ba54d" providerId="AD" clId="Web-{D1C4C886-7A20-8602-6AA1-FB3FD4BF7B24}" dt="2023-11-21T20:22:43.557" v="92" actId="20577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D1C4C886-7A20-8602-6AA1-FB3FD4BF7B24}" dt="2023-11-21T20:22:43.557" v="92" actId="20577"/>
          <ac:spMkLst>
            <pc:docMk/>
            <pc:sldMk cId="3397419914" sldId="267"/>
            <ac:spMk id="19" creationId="{9410D90D-55BA-C460-9499-DC1A349DCC5F}"/>
          </ac:spMkLst>
        </pc:spChg>
      </pc:sldChg>
      <pc:sldChg chg="addSp delSp modSp">
        <pc:chgData name="Katie  Cizel" userId="S::katie@xperitas.org::309f8464-9408-477e-aece-c444c00ba54d" providerId="AD" clId="Web-{D1C4C886-7A20-8602-6AA1-FB3FD4BF7B24}" dt="2023-11-21T20:06:49.207" v="39" actId="14100"/>
        <pc:sldMkLst>
          <pc:docMk/>
          <pc:sldMk cId="0" sldId="279"/>
        </pc:sldMkLst>
        <pc:spChg chg="del mod">
          <ac:chgData name="Katie  Cizel" userId="S::katie@xperitas.org::309f8464-9408-477e-aece-c444c00ba54d" providerId="AD" clId="Web-{D1C4C886-7A20-8602-6AA1-FB3FD4BF7B24}" dt="2023-11-21T20:05:31.596" v="27"/>
          <ac:spMkLst>
            <pc:docMk/>
            <pc:sldMk cId="0" sldId="279"/>
            <ac:spMk id="2" creationId="{00000000-0000-0000-0000-000000000000}"/>
          </ac:spMkLst>
        </pc:spChg>
        <pc:spChg chg="mod">
          <ac:chgData name="Katie  Cizel" userId="S::katie@xperitas.org::309f8464-9408-477e-aece-c444c00ba54d" providerId="AD" clId="Web-{D1C4C886-7A20-8602-6AA1-FB3FD4BF7B24}" dt="2023-11-21T20:06:49.207" v="39" actId="14100"/>
          <ac:spMkLst>
            <pc:docMk/>
            <pc:sldMk cId="0" sldId="279"/>
            <ac:spMk id="6" creationId="{00000000-0000-0000-0000-000000000000}"/>
          </ac:spMkLst>
        </pc:spChg>
        <pc:spChg chg="mod">
          <ac:chgData name="Katie  Cizel" userId="S::katie@xperitas.org::309f8464-9408-477e-aece-c444c00ba54d" providerId="AD" clId="Web-{D1C4C886-7A20-8602-6AA1-FB3FD4BF7B24}" dt="2023-11-21T20:05:16.627" v="24" actId="14100"/>
          <ac:spMkLst>
            <pc:docMk/>
            <pc:sldMk cId="0" sldId="279"/>
            <ac:spMk id="9" creationId="{00000000-0000-0000-0000-000000000000}"/>
          </ac:spMkLst>
        </pc:spChg>
        <pc:spChg chg="mod">
          <ac:chgData name="Katie  Cizel" userId="S::katie@xperitas.org::309f8464-9408-477e-aece-c444c00ba54d" providerId="AD" clId="Web-{D1C4C886-7A20-8602-6AA1-FB3FD4BF7B24}" dt="2023-11-21T20:04:27.829" v="12" actId="20577"/>
          <ac:spMkLst>
            <pc:docMk/>
            <pc:sldMk cId="0" sldId="279"/>
            <ac:spMk id="10" creationId="{0A9312DD-DEB7-CF52-8F8C-174DF8671CA9}"/>
          </ac:spMkLst>
        </pc:spChg>
        <pc:picChg chg="mod">
          <ac:chgData name="Katie  Cizel" userId="S::katie@xperitas.org::309f8464-9408-477e-aece-c444c00ba54d" providerId="AD" clId="Web-{D1C4C886-7A20-8602-6AA1-FB3FD4BF7B24}" dt="2023-11-21T20:04:45.439" v="17" actId="14100"/>
          <ac:picMkLst>
            <pc:docMk/>
            <pc:sldMk cId="0" sldId="279"/>
            <ac:picMk id="3" creationId="{CBFBD935-58B5-4D17-15E6-457D2115F737}"/>
          </ac:picMkLst>
        </pc:picChg>
        <pc:picChg chg="add mod modCrop">
          <ac:chgData name="Katie  Cizel" userId="S::katie@xperitas.org::309f8464-9408-477e-aece-c444c00ba54d" providerId="AD" clId="Web-{D1C4C886-7A20-8602-6AA1-FB3FD4BF7B24}" dt="2023-11-21T20:06:36.692" v="37" actId="1076"/>
          <ac:picMkLst>
            <pc:docMk/>
            <pc:sldMk cId="0" sldId="279"/>
            <ac:picMk id="4" creationId="{5C8BA6A4-DDF5-8A63-FF97-3153DB787C2C}"/>
          </ac:picMkLst>
        </pc:picChg>
        <pc:picChg chg="del">
          <ac:chgData name="Katie  Cizel" userId="S::katie@xperitas.org::309f8464-9408-477e-aece-c444c00ba54d" providerId="AD" clId="Web-{D1C4C886-7A20-8602-6AA1-FB3FD4BF7B24}" dt="2023-11-21T20:04:52.470" v="18"/>
          <ac:picMkLst>
            <pc:docMk/>
            <pc:sldMk cId="0" sldId="279"/>
            <ac:picMk id="12" creationId="{A51318E8-0110-198C-C520-AF25F1EEA2C7}"/>
          </ac:picMkLst>
        </pc:picChg>
        <pc:cxnChg chg="del mod">
          <ac:chgData name="Katie  Cizel" userId="S::katie@xperitas.org::309f8464-9408-477e-aece-c444c00ba54d" providerId="AD" clId="Web-{D1C4C886-7A20-8602-6AA1-FB3FD4BF7B24}" dt="2023-11-21T20:06:45.801" v="38"/>
          <ac:cxnSpMkLst>
            <pc:docMk/>
            <pc:sldMk cId="0" sldId="279"/>
            <ac:cxnSpMk id="16" creationId="{FC9A29CD-78D5-C593-FDB0-6C5FD54F628C}"/>
          </ac:cxnSpMkLst>
        </pc:cxnChg>
      </pc:sldChg>
      <pc:sldChg chg="modSp">
        <pc:chgData name="Katie  Cizel" userId="S::katie@xperitas.org::309f8464-9408-477e-aece-c444c00ba54d" providerId="AD" clId="Web-{D1C4C886-7A20-8602-6AA1-FB3FD4BF7B24}" dt="2023-11-21T20:07:12.833" v="54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D1C4C886-7A20-8602-6AA1-FB3FD4BF7B24}" dt="2023-11-21T20:07:12.833" v="54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Katie  Cizel" userId="S::katie@xperitas.org::309f8464-9408-477e-aece-c444c00ba54d" providerId="AD" clId="Web-{CAB28F84-71FF-50B8-FF12-ED9E50AA75C3}"/>
    <pc:docChg chg="addSld delSld modSld">
      <pc:chgData name="Katie  Cizel" userId="S::katie@xperitas.org::309f8464-9408-477e-aece-c444c00ba54d" providerId="AD" clId="Web-{CAB28F84-71FF-50B8-FF12-ED9E50AA75C3}" dt="2023-11-27T16:47:43.986" v="10" actId="20577"/>
      <pc:docMkLst>
        <pc:docMk/>
      </pc:docMkLst>
      <pc:sldChg chg="modSp">
        <pc:chgData name="Katie  Cizel" userId="S::katie@xperitas.org::309f8464-9408-477e-aece-c444c00ba54d" providerId="AD" clId="Web-{CAB28F84-71FF-50B8-FF12-ED9E50AA75C3}" dt="2023-11-27T16:47:43.986" v="10" actId="20577"/>
        <pc:sldMkLst>
          <pc:docMk/>
          <pc:sldMk cId="0" sldId="273"/>
        </pc:sldMkLst>
        <pc:spChg chg="mod">
          <ac:chgData name="Katie  Cizel" userId="S::katie@xperitas.org::309f8464-9408-477e-aece-c444c00ba54d" providerId="AD" clId="Web-{CAB28F84-71FF-50B8-FF12-ED9E50AA75C3}" dt="2023-11-27T16:47:43.986" v="10" actId="20577"/>
          <ac:spMkLst>
            <pc:docMk/>
            <pc:sldMk cId="0" sldId="273"/>
            <ac:spMk id="16" creationId="{A3B175ED-CE7B-9A19-D914-9AC099C78ACE}"/>
          </ac:spMkLst>
        </pc:spChg>
      </pc:sldChg>
      <pc:sldChg chg="modSp">
        <pc:chgData name="Katie  Cizel" userId="S::katie@xperitas.org::309f8464-9408-477e-aece-c444c00ba54d" providerId="AD" clId="Web-{CAB28F84-71FF-50B8-FF12-ED9E50AA75C3}" dt="2023-11-27T16:27:28.620" v="2" actId="20577"/>
        <pc:sldMkLst>
          <pc:docMk/>
          <pc:sldMk cId="303008722" sldId="281"/>
        </pc:sldMkLst>
        <pc:spChg chg="mod">
          <ac:chgData name="Katie  Cizel" userId="S::katie@xperitas.org::309f8464-9408-477e-aece-c444c00ba54d" providerId="AD" clId="Web-{CAB28F84-71FF-50B8-FF12-ED9E50AA75C3}" dt="2023-11-27T16:27:28.620" v="2" actId="20577"/>
          <ac:spMkLst>
            <pc:docMk/>
            <pc:sldMk cId="303008722" sldId="281"/>
            <ac:spMk id="6" creationId="{3C1E8ED9-2459-BC9D-BA1F-0C38A5DB35C1}"/>
          </ac:spMkLst>
        </pc:spChg>
      </pc:sldChg>
      <pc:sldChg chg="add">
        <pc:chgData name="Katie  Cizel" userId="S::katie@xperitas.org::309f8464-9408-477e-aece-c444c00ba54d" providerId="AD" clId="Web-{CAB28F84-71FF-50B8-FF12-ED9E50AA75C3}" dt="2023-11-27T16:27:35.355" v="4"/>
        <pc:sldMkLst>
          <pc:docMk/>
          <pc:sldMk cId="2885245254" sldId="282"/>
        </pc:sldMkLst>
      </pc:sldChg>
      <pc:sldChg chg="del">
        <pc:chgData name="Katie  Cizel" userId="S::katie@xperitas.org::309f8464-9408-477e-aece-c444c00ba54d" providerId="AD" clId="Web-{CAB28F84-71FF-50B8-FF12-ED9E50AA75C3}" dt="2023-11-27T16:27:33.511" v="3"/>
        <pc:sldMkLst>
          <pc:docMk/>
          <pc:sldMk cId="294877150" sldId="283"/>
        </pc:sldMkLst>
      </pc:sldChg>
    </pc:docChg>
  </pc:docChgLst>
  <pc:docChgLst>
    <pc:chgData name="Katie  Cizel" userId="S::katie@xperitas.org::309f8464-9408-477e-aece-c444c00ba54d" providerId="AD" clId="Web-{A935E2FB-4263-E833-96E7-038B65B9CDAC}"/>
    <pc:docChg chg="modSld">
      <pc:chgData name="Katie  Cizel" userId="S::katie@xperitas.org::309f8464-9408-477e-aece-c444c00ba54d" providerId="AD" clId="Web-{A935E2FB-4263-E833-96E7-038B65B9CDAC}" dt="2023-11-22T17:23:38.085" v="8" actId="20577"/>
      <pc:docMkLst>
        <pc:docMk/>
      </pc:docMkLst>
      <pc:sldChg chg="modSp">
        <pc:chgData name="Katie  Cizel" userId="S::katie@xperitas.org::309f8464-9408-477e-aece-c444c00ba54d" providerId="AD" clId="Web-{A935E2FB-4263-E833-96E7-038B65B9CDAC}" dt="2023-11-22T17:23:01.647" v="4" actId="14100"/>
        <pc:sldMkLst>
          <pc:docMk/>
          <pc:sldMk cId="0" sldId="263"/>
        </pc:sldMkLst>
        <pc:picChg chg="mod modCrop">
          <ac:chgData name="Katie  Cizel" userId="S::katie@xperitas.org::309f8464-9408-477e-aece-c444c00ba54d" providerId="AD" clId="Web-{A935E2FB-4263-E833-96E7-038B65B9CDAC}" dt="2023-11-22T17:23:01.647" v="4" actId="14100"/>
          <ac:picMkLst>
            <pc:docMk/>
            <pc:sldMk cId="0" sldId="263"/>
            <ac:picMk id="3074" creationId="{30FAB802-3F94-1122-EF0A-3F46CD943D0B}"/>
          </ac:picMkLst>
        </pc:picChg>
      </pc:sldChg>
      <pc:sldChg chg="modSp">
        <pc:chgData name="Katie  Cizel" userId="S::katie@xperitas.org::309f8464-9408-477e-aece-c444c00ba54d" providerId="AD" clId="Web-{A935E2FB-4263-E833-96E7-038B65B9CDAC}" dt="2023-11-22T17:23:27.132" v="7" actId="1076"/>
        <pc:sldMkLst>
          <pc:docMk/>
          <pc:sldMk cId="0" sldId="266"/>
        </pc:sldMkLst>
        <pc:picChg chg="mod">
          <ac:chgData name="Katie  Cizel" userId="S::katie@xperitas.org::309f8464-9408-477e-aece-c444c00ba54d" providerId="AD" clId="Web-{A935E2FB-4263-E833-96E7-038B65B9CDAC}" dt="2023-11-22T17:23:22.069" v="6"/>
          <ac:picMkLst>
            <pc:docMk/>
            <pc:sldMk cId="0" sldId="266"/>
            <ac:picMk id="33" creationId="{21E150CF-D898-55BA-44CB-60A1EC4B2AC0}"/>
          </ac:picMkLst>
        </pc:picChg>
        <pc:picChg chg="mod">
          <ac:chgData name="Katie  Cizel" userId="S::katie@xperitas.org::309f8464-9408-477e-aece-c444c00ba54d" providerId="AD" clId="Web-{A935E2FB-4263-E833-96E7-038B65B9CDAC}" dt="2023-11-22T17:23:27.132" v="7" actId="1076"/>
          <ac:picMkLst>
            <pc:docMk/>
            <pc:sldMk cId="0" sldId="266"/>
            <ac:picMk id="35" creationId="{35BF13D4-22A9-4B17-FDAA-8408478A5E64}"/>
          </ac:picMkLst>
        </pc:picChg>
      </pc:sldChg>
      <pc:sldChg chg="modSp">
        <pc:chgData name="Katie  Cizel" userId="S::katie@xperitas.org::309f8464-9408-477e-aece-c444c00ba54d" providerId="AD" clId="Web-{A935E2FB-4263-E833-96E7-038B65B9CDAC}" dt="2023-11-22T17:23:38.085" v="8" actId="20577"/>
        <pc:sldMkLst>
          <pc:docMk/>
          <pc:sldMk cId="0" sldId="276"/>
        </pc:sldMkLst>
        <pc:spChg chg="mod">
          <ac:chgData name="Katie  Cizel" userId="S::katie@xperitas.org::309f8464-9408-477e-aece-c444c00ba54d" providerId="AD" clId="Web-{A935E2FB-4263-E833-96E7-038B65B9CDAC}" dt="2023-11-22T17:23:38.085" v="8" actId="20577"/>
          <ac:spMkLst>
            <pc:docMk/>
            <pc:sldMk cId="0" sldId="276"/>
            <ac:spMk id="15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C34BFF61-387D-43D3-4968-82F00603F3A7}"/>
    <pc:docChg chg="addSld delSld modSld">
      <pc:chgData name="Katie  Cizel" userId="S::katie@xperitas.org::309f8464-9408-477e-aece-c444c00ba54d" providerId="AD" clId="Web-{C34BFF61-387D-43D3-4968-82F00603F3A7}" dt="2024-09-06T21:10:28.739" v="15"/>
      <pc:docMkLst>
        <pc:docMk/>
      </pc:docMkLst>
      <pc:sldChg chg="add del">
        <pc:chgData name="Katie  Cizel" userId="S::katie@xperitas.org::309f8464-9408-477e-aece-c444c00ba54d" providerId="AD" clId="Web-{C34BFF61-387D-43D3-4968-82F00603F3A7}" dt="2024-09-06T21:10:28.692" v="12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C34BFF61-387D-43D3-4968-82F00603F3A7}" dt="2024-09-06T21:10:28.723" v="14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C34BFF61-387D-43D3-4968-82F00603F3A7}" dt="2024-09-06T21:10:28.739" v="15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C34BFF61-387D-43D3-4968-82F00603F3A7}" dt="2024-09-06T21:09:39.049" v="7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C34BFF61-387D-43D3-4968-82F00603F3A7}" dt="2024-09-06T21:09:44.940" v="8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C34BFF61-387D-43D3-4968-82F00603F3A7}" dt="2024-09-06T21:09:44.940" v="8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C34BFF61-387D-43D3-4968-82F00603F3A7}" dt="2024-09-06T21:09:28.907" v="1"/>
        <pc:sldMkLst>
          <pc:docMk/>
          <pc:sldMk cId="0" sldId="279"/>
        </pc:sldMkLst>
        <pc:picChg chg="mod">
          <ac:chgData name="Katie  Cizel" userId="S::katie@xperitas.org::309f8464-9408-477e-aece-c444c00ba54d" providerId="AD" clId="Web-{C34BFF61-387D-43D3-4968-82F00603F3A7}" dt="2024-09-06T21:09:28.907" v="1"/>
          <ac:picMkLst>
            <pc:docMk/>
            <pc:sldMk cId="0" sldId="279"/>
            <ac:picMk id="4" creationId="{5C8BA6A4-DDF5-8A63-FF97-3153DB787C2C}"/>
          </ac:picMkLst>
        </pc:picChg>
      </pc:sldChg>
      <pc:sldChg chg="del">
        <pc:chgData name="Katie  Cizel" userId="S::katie@xperitas.org::309f8464-9408-477e-aece-c444c00ba54d" providerId="AD" clId="Web-{C34BFF61-387D-43D3-4968-82F00603F3A7}" dt="2024-09-06T21:09:38.002" v="6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C34BFF61-387D-43D3-4968-82F00603F3A7}" dt="2024-09-06T21:09:37.470" v="5"/>
        <pc:sldMkLst>
          <pc:docMk/>
          <pc:sldMk cId="2885245254" sldId="282"/>
        </pc:sldMkLst>
      </pc:sldChg>
      <pc:sldChg chg="add">
        <pc:chgData name="Katie  Cizel" userId="S::katie@xperitas.org::309f8464-9408-477e-aece-c444c00ba54d" providerId="AD" clId="Web-{C34BFF61-387D-43D3-4968-82F00603F3A7}" dt="2024-09-06T21:10:28.676" v="11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C34BFF61-387D-43D3-4968-82F00603F3A7}" dt="2024-09-06T21:10:28.708" v="13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C34BFF61-387D-43D3-4968-82F00603F3A7}" dt="2024-09-06T21:10:28.051" v="10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C34BFF61-387D-43D3-4968-82F00603F3A7}" dt="2024-09-06T21:10:27.176" v="9"/>
        <pc:sldMkLst>
          <pc:docMk/>
          <pc:sldMk cId="820291812" sldId="288"/>
        </pc:sldMkLst>
      </pc:sldChg>
    </pc:docChg>
  </pc:docChgLst>
  <pc:docChgLst>
    <pc:chgData name="Katie  Cizel" userId="S::katie@xperitas.org::309f8464-9408-477e-aece-c444c00ba54d" providerId="AD" clId="Web-{44DEDDB8-034B-956B-13EA-F64C5D190B8E}"/>
    <pc:docChg chg="modSld">
      <pc:chgData name="Katie  Cizel" userId="S::katie@xperitas.org::309f8464-9408-477e-aece-c444c00ba54d" providerId="AD" clId="Web-{44DEDDB8-034B-956B-13EA-F64C5D190B8E}" dt="2024-09-06T21:11:56.665" v="2" actId="20577"/>
      <pc:docMkLst>
        <pc:docMk/>
      </pc:docMkLst>
      <pc:sldChg chg="modSp">
        <pc:chgData name="Katie  Cizel" userId="S::katie@xperitas.org::309f8464-9408-477e-aece-c444c00ba54d" providerId="AD" clId="Web-{44DEDDB8-034B-956B-13EA-F64C5D190B8E}" dt="2024-09-06T21:11:56.665" v="2" actId="20577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44DEDDB8-034B-956B-13EA-F64C5D190B8E}" dt="2024-09-06T21:11:56.665" v="2" actId="20577"/>
          <ac:spMkLst>
            <pc:docMk/>
            <pc:sldMk cId="768782815" sldId="287"/>
            <ac:spMk id="52" creationId="{712F39AF-5CFE-AF80-9E75-F4635AD297A4}"/>
          </ac:spMkLst>
        </pc:spChg>
      </pc:sldChg>
    </pc:docChg>
  </pc:docChgLst>
  <pc:docChgLst>
    <pc:chgData name="Katie  Cizel" userId="S::katie@xperitas.org::309f8464-9408-477e-aece-c444c00ba54d" providerId="AD" clId="Web-{0B7B5D68-0E3C-48D1-EE5B-ED0A5635DA62}"/>
    <pc:docChg chg="modSld">
      <pc:chgData name="Katie  Cizel" userId="S::katie@xperitas.org::309f8464-9408-477e-aece-c444c00ba54d" providerId="AD" clId="Web-{0B7B5D68-0E3C-48D1-EE5B-ED0A5635DA62}" dt="2024-03-13T15:41:44.295" v="19"/>
      <pc:docMkLst>
        <pc:docMk/>
      </pc:docMkLst>
      <pc:sldChg chg="modSp">
        <pc:chgData name="Katie  Cizel" userId="S::katie@xperitas.org::309f8464-9408-477e-aece-c444c00ba54d" providerId="AD" clId="Web-{0B7B5D68-0E3C-48D1-EE5B-ED0A5635DA62}" dt="2024-03-13T15:38:22.822" v="5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0B7B5D68-0E3C-48D1-EE5B-ED0A5635DA62}" dt="2024-03-13T15:38:22.822" v="5" actId="20577"/>
          <ac:spMkLst>
            <pc:docMk/>
            <pc:sldMk cId="0" sldId="262"/>
            <ac:spMk id="13" creationId="{40C398E0-E8E9-1A82-AB02-F4726FD577D1}"/>
          </ac:spMkLst>
        </pc:spChg>
      </pc:sldChg>
      <pc:sldChg chg="modSp">
        <pc:chgData name="Katie  Cizel" userId="S::katie@xperitas.org::309f8464-9408-477e-aece-c444c00ba54d" providerId="AD" clId="Web-{0B7B5D68-0E3C-48D1-EE5B-ED0A5635DA62}" dt="2024-03-13T15:41:44.295" v="19"/>
        <pc:sldMkLst>
          <pc:docMk/>
          <pc:sldMk cId="3397419914" sldId="267"/>
        </pc:sldMkLst>
        <pc:spChg chg="mod">
          <ac:chgData name="Katie  Cizel" userId="S::katie@xperitas.org::309f8464-9408-477e-aece-c444c00ba54d" providerId="AD" clId="Web-{0B7B5D68-0E3C-48D1-EE5B-ED0A5635DA62}" dt="2024-03-13T15:41:44.295" v="19"/>
          <ac:spMkLst>
            <pc:docMk/>
            <pc:sldMk cId="3397419914" sldId="267"/>
            <ac:spMk id="19" creationId="{9410D90D-55BA-C460-9499-DC1A349DCC5F}"/>
          </ac:spMkLst>
        </pc:spChg>
      </pc:sldChg>
      <pc:sldChg chg="modSp">
        <pc:chgData name="Katie  Cizel" userId="S::katie@xperitas.org::309f8464-9408-477e-aece-c444c00ba54d" providerId="AD" clId="Web-{0B7B5D68-0E3C-48D1-EE5B-ED0A5635DA62}" dt="2024-03-13T15:38:13.541" v="3" actId="20577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0B7B5D68-0E3C-48D1-EE5B-ED0A5635DA62}" dt="2024-03-13T15:38:13.541" v="3" actId="20577"/>
          <ac:spMkLst>
            <pc:docMk/>
            <pc:sldMk cId="0" sldId="279"/>
            <ac:spMk id="10" creationId="{0A9312DD-DEB7-CF52-8F8C-174DF8671CA9}"/>
          </ac:spMkLst>
        </pc:spChg>
      </pc:sldChg>
      <pc:sldChg chg="modSp">
        <pc:chgData name="Katie  Cizel" userId="S::katie@xperitas.org::309f8464-9408-477e-aece-c444c00ba54d" providerId="AD" clId="Web-{0B7B5D68-0E3C-48D1-EE5B-ED0A5635DA62}" dt="2024-03-13T15:38:29.119" v="6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0B7B5D68-0E3C-48D1-EE5B-ED0A5635DA62}" dt="2024-03-13T15:38:29.119" v="6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2/sw_fr_highlights%20%28Original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1.jpeg"/><Relationship Id="rId5" Type="http://schemas.openxmlformats.org/officeDocument/2006/relationships/image" Target="../media/image28.png"/><Relationship Id="rId10" Type="http://schemas.openxmlformats.org/officeDocument/2006/relationships/image" Target="../media/image40.jpe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6801283" y="4990993"/>
            <a:ext cx="2302713" cy="1794315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dirty="0">
                <a:latin typeface="Arial"/>
                <a:ea typeface="Calibri" panose="020F0502020204030204"/>
                <a:cs typeface="Arial"/>
              </a:rPr>
              <a:t>Switzerland</a:t>
            </a:r>
            <a:endParaRPr lang="en-US" dirty="0"/>
          </a:p>
        </p:txBody>
      </p: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1148080"/>
            <a:ext cx="2861114" cy="870183"/>
          </a:xfrm>
          <a:prstGeom prst="rect">
            <a:avLst/>
          </a:prstGeom>
        </p:spPr>
      </p:pic>
      <p:pic>
        <p:nvPicPr>
          <p:cNvPr id="4" name="Picture 3" descr="A stone fountain with flowers and flags on the side of a street">
            <a:extLst>
              <a:ext uri="{FF2B5EF4-FFF2-40B4-BE49-F238E27FC236}">
                <a16:creationId xmlns:a16="http://schemas.microsoft.com/office/drawing/2014/main" id="{5C8BA6A4-DDF5-8A63-FF97-3153DB78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6" r="18336"/>
          <a:stretch/>
        </p:blipFill>
        <p:spPr>
          <a:xfrm>
            <a:off x="-398" y="869"/>
            <a:ext cx="6518043" cy="68670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123734" y="3787439"/>
            <a:ext cx="496298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Switzerland (&amp;France) </a:t>
            </a:r>
            <a:r>
              <a:rPr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FF0000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747463" y="4272723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438810" y="4780456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  <a:endParaRPr lang="en-US" sz="2000" dirty="0"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136540" y="415448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Pay attention to the newsletters that will be sent out starting September 2025.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Virginie@Xperitas.org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Switzerland?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Switzerland?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1796" t="-889" r="23067" b="667"/>
          <a:stretch/>
        </p:blipFill>
        <p:spPr bwMode="auto">
          <a:xfrm>
            <a:off x="8025257" y="552163"/>
            <a:ext cx="3301426" cy="412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880020" y="441226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houses in a mountain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410662" y="168868"/>
            <a:ext cx="4562269" cy="3019824"/>
          </a:xfrm>
          <a:prstGeom prst="rect">
            <a:avLst/>
          </a:prstGeom>
        </p:spPr>
      </p:pic>
      <p:pic>
        <p:nvPicPr>
          <p:cNvPr id="12" name="Florian Wehde" descr="A castle on the water with Château de Chillon in the background&#10;&#10;Description automatically generated"/>
          <p:cNvPicPr/>
          <p:nvPr/>
        </p:nvPicPr>
        <p:blipFill rotWithShape="1">
          <a:blip r:embed="rId9"/>
          <a:srcRect l="13456" t="-459" r="14373" b="459"/>
          <a:stretch/>
        </p:blipFill>
        <p:spPr>
          <a:xfrm>
            <a:off x="5170658" y="244158"/>
            <a:ext cx="3100279" cy="2863826"/>
          </a:xfrm>
          <a:prstGeom prst="rect">
            <a:avLst/>
          </a:prstGeom>
        </p:spPr>
      </p:pic>
      <p:pic>
        <p:nvPicPr>
          <p:cNvPr id="14" name="Picture 13" descr="A group of cows walking down a street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486" r="-261"/>
          <a:stretch/>
        </p:blipFill>
        <p:spPr>
          <a:xfrm>
            <a:off x="415273" y="3713764"/>
            <a:ext cx="2109448" cy="2840303"/>
          </a:xfrm>
          <a:prstGeom prst="rect">
            <a:avLst/>
          </a:prstGeom>
        </p:spPr>
      </p:pic>
      <p:pic>
        <p:nvPicPr>
          <p:cNvPr id="17" name="Picture 16" descr="A cow grazing on a grassy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43454"/>
            <a:ext cx="4181413" cy="2787608"/>
          </a:xfrm>
          <a:prstGeom prst="rect">
            <a:avLst/>
          </a:prstGeom>
        </p:spPr>
      </p:pic>
      <p:pic>
        <p:nvPicPr>
          <p:cNvPr id="19" name="Picture 18" descr="A fountain in front of a building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78" b="8778"/>
          <a:stretch/>
        </p:blipFill>
        <p:spPr>
          <a:xfrm>
            <a:off x="2631213" y="4028449"/>
            <a:ext cx="4570707" cy="2507276"/>
          </a:xfrm>
          <a:prstGeom prst="rect">
            <a:avLst/>
          </a:prstGeom>
        </p:spPr>
      </p:pic>
      <p:pic>
        <p:nvPicPr>
          <p:cNvPr id="9" name="Picture 8" descr="Gruyère">
            <a:extLst>
              <a:ext uri="{FF2B5EF4-FFF2-40B4-BE49-F238E27FC236}">
                <a16:creationId xmlns:a16="http://schemas.microsoft.com/office/drawing/2014/main" id="{7D877608-C050-7FB7-6D61-1E1526B0F4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23" y="241738"/>
            <a:ext cx="3313387" cy="33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erson cutting a piece of bread&#10;&#10;Description automatically generated"/>
          <p:cNvPicPr/>
          <p:nvPr/>
        </p:nvPicPr>
        <p:blipFill rotWithShape="1">
          <a:blip r:embed="rId7"/>
          <a:srcRect l="28917" r="28917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plate of food on a white surface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61" b="17461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plate of food on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271" b="11271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pasta with grater and chees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325" y="325764"/>
            <a:ext cx="4575169" cy="3051286"/>
          </a:xfrm>
          <a:prstGeom prst="rect">
            <a:avLst/>
          </a:prstGeom>
        </p:spPr>
      </p:pic>
      <p:pic>
        <p:nvPicPr>
          <p:cNvPr id="22" name="Picture 21" descr="A group of mini quiche on a plate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765" b="16765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fork in a pot of fondu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470" r="8470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291886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  <UserInfo>
        <DisplayName>Katie  Cizel</DisplayName>
        <AccountId>15469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96EE6AA-66A8-460C-B225-9D2603B00B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113</cp:revision>
  <dcterms:created xsi:type="dcterms:W3CDTF">2023-10-20T16:15:27Z</dcterms:created>
  <dcterms:modified xsi:type="dcterms:W3CDTF">2025-01-13T20:23:21Z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