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89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E5E78B-119D-9DFD-029A-25AC44999046}" v="2" dt="2025-01-13T20:22:48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Cizel" userId="S::katie@xperitas.org::309f8464-9408-477e-aece-c444c00ba54d" providerId="AD" clId="Web-{5BDF08C6-F416-270D-983A-99DEA43D48FC}"/>
    <pc:docChg chg="modSld">
      <pc:chgData name="Katie  Cizel" userId="S::katie@xperitas.org::309f8464-9408-477e-aece-c444c00ba54d" providerId="AD" clId="Web-{5BDF08C6-F416-270D-983A-99DEA43D48FC}" dt="2023-11-17T16:05:04.469" v="63" actId="20577"/>
      <pc:docMkLst>
        <pc:docMk/>
      </pc:docMkLst>
      <pc:sldChg chg="addSp delSp modSp">
        <pc:chgData name="Katie  Cizel" userId="S::katie@xperitas.org::309f8464-9408-477e-aece-c444c00ba54d" providerId="AD" clId="Web-{5BDF08C6-F416-270D-983A-99DEA43D48FC}" dt="2023-11-17T15:51:33.722" v="38"/>
        <pc:sldMkLst>
          <pc:docMk/>
          <pc:sldMk cId="3930024240" sldId="260"/>
        </pc:sldMkLst>
        <pc:picChg chg="mod">
          <ac:chgData name="Katie  Cizel" userId="S::katie@xperitas.org::309f8464-9408-477e-aece-c444c00ba54d" providerId="AD" clId="Web-{5BDF08C6-F416-270D-983A-99DEA43D48FC}" dt="2023-11-17T15:51:01.269" v="30" actId="1076"/>
          <ac:picMkLst>
            <pc:docMk/>
            <pc:sldMk cId="3930024240" sldId="260"/>
            <ac:picMk id="5" creationId="{00000000-0000-0000-0000-000000000000}"/>
          </ac:picMkLst>
        </pc:picChg>
        <pc:picChg chg="mod modCrop">
          <ac:chgData name="Katie  Cizel" userId="S::katie@xperitas.org::309f8464-9408-477e-aece-c444c00ba54d" providerId="AD" clId="Web-{5BDF08C6-F416-270D-983A-99DEA43D48FC}" dt="2023-11-17T15:51:33.722" v="38"/>
          <ac:picMkLst>
            <pc:docMk/>
            <pc:sldMk cId="3930024240" sldId="260"/>
            <ac:picMk id="8" creationId="{00000000-0000-0000-0000-000000000000}"/>
          </ac:picMkLst>
        </pc:picChg>
        <pc:picChg chg="add mod">
          <ac:chgData name="Katie  Cizel" userId="S::katie@xperitas.org::309f8464-9408-477e-aece-c444c00ba54d" providerId="AD" clId="Web-{5BDF08C6-F416-270D-983A-99DEA43D48FC}" dt="2023-11-17T15:48:07.001" v="21" actId="1076"/>
          <ac:picMkLst>
            <pc:docMk/>
            <pc:sldMk cId="3930024240" sldId="260"/>
            <ac:picMk id="9" creationId="{7C1ED460-8DE5-3708-33A9-C244DCD92F0E}"/>
          </ac:picMkLst>
        </pc:picChg>
        <pc:picChg chg="del">
          <ac:chgData name="Katie  Cizel" userId="S::katie@xperitas.org::309f8464-9408-477e-aece-c444c00ba54d" providerId="AD" clId="Web-{5BDF08C6-F416-270D-983A-99DEA43D48FC}" dt="2023-11-17T15:47:46.735" v="15"/>
          <ac:picMkLst>
            <pc:docMk/>
            <pc:sldMk cId="3930024240" sldId="260"/>
            <ac:picMk id="12" creationId="{00000000-0000-0000-0000-000000000000}"/>
          </ac:picMkLst>
        </pc:picChg>
        <pc:picChg chg="mod">
          <ac:chgData name="Katie  Cizel" userId="S::katie@xperitas.org::309f8464-9408-477e-aece-c444c00ba54d" providerId="AD" clId="Web-{5BDF08C6-F416-270D-983A-99DEA43D48FC}" dt="2023-11-17T15:47:42.172" v="14"/>
          <ac:picMkLst>
            <pc:docMk/>
            <pc:sldMk cId="3930024240" sldId="260"/>
            <ac:picMk id="14" creationId="{D3C6E759-4611-7DFD-3BC1-16C888D501E5}"/>
          </ac:picMkLst>
        </pc:picChg>
        <pc:picChg chg="del">
          <ac:chgData name="Katie  Cizel" userId="S::katie@xperitas.org::309f8464-9408-477e-aece-c444c00ba54d" providerId="AD" clId="Web-{5BDF08C6-F416-270D-983A-99DEA43D48FC}" dt="2023-11-17T15:47:46.781" v="16"/>
          <ac:picMkLst>
            <pc:docMk/>
            <pc:sldMk cId="3930024240" sldId="260"/>
            <ac:picMk id="17" creationId="{1876AB77-2866-BEF2-F5F4-BA8CF829F471}"/>
          </ac:picMkLst>
        </pc:picChg>
        <pc:picChg chg="mod">
          <ac:chgData name="Katie  Cizel" userId="S::katie@xperitas.org::309f8464-9408-477e-aece-c444c00ba54d" providerId="AD" clId="Web-{5BDF08C6-F416-270D-983A-99DEA43D48FC}" dt="2023-11-17T15:50:41.425" v="26"/>
          <ac:picMkLst>
            <pc:docMk/>
            <pc:sldMk cId="3930024240" sldId="260"/>
            <ac:picMk id="19" creationId="{9CE7D187-E3F9-3AE0-6301-8C11EFC4018A}"/>
          </ac:picMkLst>
        </pc:picChg>
      </pc:sldChg>
      <pc:sldChg chg="modSp">
        <pc:chgData name="Katie  Cizel" userId="S::katie@xperitas.org::309f8464-9408-477e-aece-c444c00ba54d" providerId="AD" clId="Web-{5BDF08C6-F416-270D-983A-99DEA43D48FC}" dt="2023-11-17T15:44:45.341" v="9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5BDF08C6-F416-270D-983A-99DEA43D48FC}" dt="2023-11-17T15:44:45.341" v="9" actId="20577"/>
          <ac:spMkLst>
            <pc:docMk/>
            <pc:sldMk cId="0" sldId="262"/>
            <ac:spMk id="13" creationId="{40C398E0-E8E9-1A82-AB02-F4726FD577D1}"/>
          </ac:spMkLst>
        </pc:spChg>
      </pc:sldChg>
      <pc:sldChg chg="addSp delSp modSp">
        <pc:chgData name="Katie  Cizel" userId="S::katie@xperitas.org::309f8464-9408-477e-aece-c444c00ba54d" providerId="AD" clId="Web-{5BDF08C6-F416-270D-983A-99DEA43D48FC}" dt="2023-11-17T16:03:25.311" v="59" actId="14100"/>
        <pc:sldMkLst>
          <pc:docMk/>
          <pc:sldMk cId="1374076657" sldId="265"/>
        </pc:sldMkLst>
        <pc:picChg chg="add mod">
          <ac:chgData name="Katie  Cizel" userId="S::katie@xperitas.org::309f8464-9408-477e-aece-c444c00ba54d" providerId="AD" clId="Web-{5BDF08C6-F416-270D-983A-99DEA43D48FC}" dt="2023-11-17T16:03:20.577" v="58" actId="1076"/>
          <ac:picMkLst>
            <pc:docMk/>
            <pc:sldMk cId="1374076657" sldId="265"/>
            <ac:picMk id="5" creationId="{B1F480C1-A7C7-75FA-BC73-78DD7E690184}"/>
          </ac:picMkLst>
        </pc:picChg>
        <pc:picChg chg="add mod">
          <ac:chgData name="Katie  Cizel" userId="S::katie@xperitas.org::309f8464-9408-477e-aece-c444c00ba54d" providerId="AD" clId="Web-{5BDF08C6-F416-270D-983A-99DEA43D48FC}" dt="2023-11-17T16:03:25.311" v="59" actId="14100"/>
          <ac:picMkLst>
            <pc:docMk/>
            <pc:sldMk cId="1374076657" sldId="265"/>
            <ac:picMk id="8" creationId="{3EFA3F94-C5CD-AB52-5ABC-8BE72E50BECD}"/>
          </ac:picMkLst>
        </pc:picChg>
        <pc:picChg chg="mod">
          <ac:chgData name="Katie  Cizel" userId="S::katie@xperitas.org::309f8464-9408-477e-aece-c444c00ba54d" providerId="AD" clId="Web-{5BDF08C6-F416-270D-983A-99DEA43D48FC}" dt="2023-11-17T15:58:11.588" v="41"/>
          <ac:picMkLst>
            <pc:docMk/>
            <pc:sldMk cId="1374076657" sldId="265"/>
            <ac:picMk id="10" creationId="{00000000-0000-0000-0000-000000000000}"/>
          </ac:picMkLst>
        </pc:picChg>
        <pc:picChg chg="del mod modCrop">
          <ac:chgData name="Katie  Cizel" userId="S::katie@xperitas.org::309f8464-9408-477e-aece-c444c00ba54d" providerId="AD" clId="Web-{5BDF08C6-F416-270D-983A-99DEA43D48FC}" dt="2023-11-17T16:01:49.294" v="51"/>
          <ac:picMkLst>
            <pc:docMk/>
            <pc:sldMk cId="1374076657" sldId="265"/>
            <ac:picMk id="14" creationId="{C2ABFE61-CC43-1DA2-103F-3FF8EA12B75D}"/>
          </ac:picMkLst>
        </pc:picChg>
        <pc:picChg chg="mod">
          <ac:chgData name="Katie  Cizel" userId="S::katie@xperitas.org::309f8464-9408-477e-aece-c444c00ba54d" providerId="AD" clId="Web-{5BDF08C6-F416-270D-983A-99DEA43D48FC}" dt="2023-11-17T15:58:01.884" v="40"/>
          <ac:picMkLst>
            <pc:docMk/>
            <pc:sldMk cId="1374076657" sldId="265"/>
            <ac:picMk id="16" creationId="{1E9703E4-55A4-6733-DC1C-BEE6953706B3}"/>
          </ac:picMkLst>
        </pc:picChg>
        <pc:picChg chg="mod">
          <ac:chgData name="Katie  Cizel" userId="S::katie@xperitas.org::309f8464-9408-477e-aece-c444c00ba54d" providerId="AD" clId="Web-{5BDF08C6-F416-270D-983A-99DEA43D48FC}" dt="2023-11-17T15:57:54.431" v="39"/>
          <ac:picMkLst>
            <pc:docMk/>
            <pc:sldMk cId="1374076657" sldId="265"/>
            <ac:picMk id="20" creationId="{250ED433-9FA8-E7D5-030B-383E9C5E1BED}"/>
          </ac:picMkLst>
        </pc:picChg>
        <pc:picChg chg="mod">
          <ac:chgData name="Katie  Cizel" userId="S::katie@xperitas.org::309f8464-9408-477e-aece-c444c00ba54d" providerId="AD" clId="Web-{5BDF08C6-F416-270D-983A-99DEA43D48FC}" dt="2023-11-17T15:58:50.245" v="44"/>
          <ac:picMkLst>
            <pc:docMk/>
            <pc:sldMk cId="1374076657" sldId="265"/>
            <ac:picMk id="22" creationId="{B03A53D1-A8A1-3FDF-D7F6-EFDCFBEA6670}"/>
          </ac:picMkLst>
        </pc:picChg>
        <pc:picChg chg="mod">
          <ac:chgData name="Katie  Cizel" userId="S::katie@xperitas.org::309f8464-9408-477e-aece-c444c00ba54d" providerId="AD" clId="Web-{5BDF08C6-F416-270D-983A-99DEA43D48FC}" dt="2023-11-17T15:58:22.072" v="42"/>
          <ac:picMkLst>
            <pc:docMk/>
            <pc:sldMk cId="1374076657" sldId="265"/>
            <ac:picMk id="24" creationId="{0AF9E98B-F67D-06C2-EA4D-85442D5A7E4F}"/>
          </ac:picMkLst>
        </pc:picChg>
      </pc:sldChg>
      <pc:sldChg chg="modSp">
        <pc:chgData name="Katie  Cizel" userId="S::katie@xperitas.org::309f8464-9408-477e-aece-c444c00ba54d" providerId="AD" clId="Web-{5BDF08C6-F416-270D-983A-99DEA43D48FC}" dt="2023-11-17T16:04:49.906" v="62" actId="20577"/>
        <pc:sldMkLst>
          <pc:docMk/>
          <pc:sldMk cId="3397419914" sldId="267"/>
        </pc:sldMkLst>
        <pc:spChg chg="mod">
          <ac:chgData name="Katie  Cizel" userId="S::katie@xperitas.org::309f8464-9408-477e-aece-c444c00ba54d" providerId="AD" clId="Web-{5BDF08C6-F416-270D-983A-99DEA43D48FC}" dt="2023-11-17T16:04:49.906" v="62" actId="20577"/>
          <ac:spMkLst>
            <pc:docMk/>
            <pc:sldMk cId="3397419914" sldId="267"/>
            <ac:spMk id="19" creationId="{9410D90D-55BA-C460-9499-DC1A349DCC5F}"/>
          </ac:spMkLst>
        </pc:spChg>
      </pc:sldChg>
      <pc:sldChg chg="modSp">
        <pc:chgData name="Katie  Cizel" userId="S::katie@xperitas.org::309f8464-9408-477e-aece-c444c00ba54d" providerId="AD" clId="Web-{5BDF08C6-F416-270D-983A-99DEA43D48FC}" dt="2023-11-17T16:05:04.469" v="63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5BDF08C6-F416-270D-983A-99DEA43D48FC}" dt="2023-11-17T16:05:04.469" v="63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5BDF08C6-F416-270D-983A-99DEA43D48FC}" dt="2023-11-17T15:44:35.466" v="8" actId="1076"/>
        <pc:sldMkLst>
          <pc:docMk/>
          <pc:sldMk cId="0" sldId="279"/>
        </pc:sldMkLst>
        <pc:spChg chg="mod">
          <ac:chgData name="Katie  Cizel" userId="S::katie@xperitas.org::309f8464-9408-477e-aece-c444c00ba54d" providerId="AD" clId="Web-{5BDF08C6-F416-270D-983A-99DEA43D48FC}" dt="2023-11-17T15:44:32.372" v="7" actId="14100"/>
          <ac:spMkLst>
            <pc:docMk/>
            <pc:sldMk cId="0" sldId="279"/>
            <ac:spMk id="10" creationId="{0A9312DD-DEB7-CF52-8F8C-174DF8671CA9}"/>
          </ac:spMkLst>
        </pc:spChg>
        <pc:picChg chg="mod">
          <ac:chgData name="Katie  Cizel" userId="S::katie@xperitas.org::309f8464-9408-477e-aece-c444c00ba54d" providerId="AD" clId="Web-{5BDF08C6-F416-270D-983A-99DEA43D48FC}" dt="2023-11-17T15:44:14.310" v="1"/>
          <ac:picMkLst>
            <pc:docMk/>
            <pc:sldMk cId="0" sldId="279"/>
            <ac:picMk id="12" creationId="{A51318E8-0110-198C-C520-AF25F1EEA2C7}"/>
          </ac:picMkLst>
        </pc:picChg>
        <pc:cxnChg chg="mod">
          <ac:chgData name="Katie  Cizel" userId="S::katie@xperitas.org::309f8464-9408-477e-aece-c444c00ba54d" providerId="AD" clId="Web-{5BDF08C6-F416-270D-983A-99DEA43D48FC}" dt="2023-11-17T15:44:35.466" v="8" actId="1076"/>
          <ac:cxnSpMkLst>
            <pc:docMk/>
            <pc:sldMk cId="0" sldId="279"/>
            <ac:cxnSpMk id="16" creationId="{FC9A29CD-78D5-C593-FDB0-6C5FD54F628C}"/>
          </ac:cxnSpMkLst>
        </pc:cxnChg>
      </pc:sldChg>
      <pc:sldChg chg="modSp">
        <pc:chgData name="Katie  Cizel" userId="S::katie@xperitas.org::309f8464-9408-477e-aece-c444c00ba54d" providerId="AD" clId="Web-{5BDF08C6-F416-270D-983A-99DEA43D48FC}" dt="2023-11-17T15:44:52.748" v="13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5BDF08C6-F416-270D-983A-99DEA43D48FC}" dt="2023-11-17T15:44:52.748" v="13" actId="20577"/>
          <ac:spMkLst>
            <pc:docMk/>
            <pc:sldMk cId="2833874048" sldId="280"/>
            <ac:spMk id="13" creationId="{40C398E0-E8E9-1A82-AB02-F4726FD577D1}"/>
          </ac:spMkLst>
        </pc:spChg>
      </pc:sldChg>
    </pc:docChg>
  </pc:docChgLst>
  <pc:docChgLst>
    <pc:chgData name="Katie  Cizel" userId="S::katie@xperitas.org::309f8464-9408-477e-aece-c444c00ba54d" providerId="AD" clId="Web-{5DE94877-E249-97A3-550E-704F77AEC3A1}"/>
    <pc:docChg chg="modSld">
      <pc:chgData name="Katie  Cizel" userId="S::katie@xperitas.org::309f8464-9408-477e-aece-c444c00ba54d" providerId="AD" clId="Web-{5DE94877-E249-97A3-550E-704F77AEC3A1}" dt="2024-09-06T21:05:36.060" v="9" actId="1076"/>
      <pc:docMkLst>
        <pc:docMk/>
      </pc:docMkLst>
      <pc:sldChg chg="modSp">
        <pc:chgData name="Katie  Cizel" userId="S::katie@xperitas.org::309f8464-9408-477e-aece-c444c00ba54d" providerId="AD" clId="Web-{5DE94877-E249-97A3-550E-704F77AEC3A1}" dt="2024-09-06T21:05:36.060" v="9" actId="1076"/>
        <pc:sldMkLst>
          <pc:docMk/>
          <pc:sldMk cId="768782815" sldId="287"/>
        </pc:sldMkLst>
        <pc:spChg chg="mod">
          <ac:chgData name="Katie  Cizel" userId="S::katie@xperitas.org::309f8464-9408-477e-aece-c444c00ba54d" providerId="AD" clId="Web-{5DE94877-E249-97A3-550E-704F77AEC3A1}" dt="2024-09-06T21:05:36.013" v="7" actId="1076"/>
          <ac:spMkLst>
            <pc:docMk/>
            <pc:sldMk cId="768782815" sldId="287"/>
            <ac:spMk id="42" creationId="{B81F9C77-ADCB-A300-9779-35AEB4DE73CD}"/>
          </ac:spMkLst>
        </pc:spChg>
        <pc:spChg chg="mod">
          <ac:chgData name="Katie  Cizel" userId="S::katie@xperitas.org::309f8464-9408-477e-aece-c444c00ba54d" providerId="AD" clId="Web-{5DE94877-E249-97A3-550E-704F77AEC3A1}" dt="2024-09-06T21:05:36.060" v="9" actId="1076"/>
          <ac:spMkLst>
            <pc:docMk/>
            <pc:sldMk cId="768782815" sldId="287"/>
            <ac:spMk id="52" creationId="{712F39AF-5CFE-AF80-9E75-F4635AD297A4}"/>
          </ac:spMkLst>
        </pc:spChg>
        <pc:spChg chg="mod">
          <ac:chgData name="Katie  Cizel" userId="S::katie@xperitas.org::309f8464-9408-477e-aece-c444c00ba54d" providerId="AD" clId="Web-{5DE94877-E249-97A3-550E-704F77AEC3A1}" dt="2024-09-06T21:05:36.045" v="8" actId="1076"/>
          <ac:spMkLst>
            <pc:docMk/>
            <pc:sldMk cId="768782815" sldId="287"/>
            <ac:spMk id="58" creationId="{3C5A0F61-2AFF-0764-CADD-C6556CDFB83C}"/>
          </ac:spMkLst>
        </pc:spChg>
      </pc:sldChg>
    </pc:docChg>
  </pc:docChgLst>
  <pc:docChgLst>
    <pc:chgData name="Natalie Regan" userId="S::natalie@xperitas.org::6188693e-1f44-4210-a679-5a65e87b8365" providerId="AD" clId="Web-{679813C7-B5BA-417C-BAD3-5E9FE0528FE4}"/>
    <pc:docChg chg="modSld">
      <pc:chgData name="Natalie Regan" userId="S::natalie@xperitas.org::6188693e-1f44-4210-a679-5a65e87b8365" providerId="AD" clId="Web-{679813C7-B5BA-417C-BAD3-5E9FE0528FE4}" dt="2023-12-07T17:28:24.379" v="0" actId="20577"/>
      <pc:docMkLst>
        <pc:docMk/>
      </pc:docMkLst>
      <pc:sldChg chg="modSp">
        <pc:chgData name="Natalie Regan" userId="S::natalie@xperitas.org::6188693e-1f44-4210-a679-5a65e87b8365" providerId="AD" clId="Web-{679813C7-B5BA-417C-BAD3-5E9FE0528FE4}" dt="2023-12-07T17:28:24.379" v="0" actId="20577"/>
        <pc:sldMkLst>
          <pc:docMk/>
          <pc:sldMk cId="0" sldId="276"/>
        </pc:sldMkLst>
        <pc:spChg chg="mod">
          <ac:chgData name="Natalie Regan" userId="S::natalie@xperitas.org::6188693e-1f44-4210-a679-5a65e87b8365" providerId="AD" clId="Web-{679813C7-B5BA-417C-BAD3-5E9FE0528FE4}" dt="2023-12-07T17:28:24.379" v="0" actId="20577"/>
          <ac:spMkLst>
            <pc:docMk/>
            <pc:sldMk cId="0" sldId="276"/>
            <ac:spMk id="19" creationId="{1F0988A4-2A91-BD8F-9B09-1907D816229E}"/>
          </ac:spMkLst>
        </pc:spChg>
      </pc:sldChg>
    </pc:docChg>
  </pc:docChgLst>
  <pc:docChgLst>
    <pc:chgData name="Katie  Villegas" userId="S::katie@xperitas.org::309f8464-9408-477e-aece-c444c00ba54d" providerId="AD" clId="Web-{3EE5E78B-119D-9DFD-029A-25AC44999046}"/>
    <pc:docChg chg="addSld delSld">
      <pc:chgData name="Katie  Villegas" userId="S::katie@xperitas.org::309f8464-9408-477e-aece-c444c00ba54d" providerId="AD" clId="Web-{3EE5E78B-119D-9DFD-029A-25AC44999046}" dt="2025-01-13T20:22:48.773" v="1"/>
      <pc:docMkLst>
        <pc:docMk/>
      </pc:docMkLst>
      <pc:sldChg chg="del">
        <pc:chgData name="Katie  Villegas" userId="S::katie@xperitas.org::309f8464-9408-477e-aece-c444c00ba54d" providerId="AD" clId="Web-{3EE5E78B-119D-9DFD-029A-25AC44999046}" dt="2025-01-13T20:22:48.773" v="1"/>
        <pc:sldMkLst>
          <pc:docMk/>
          <pc:sldMk cId="0" sldId="273"/>
        </pc:sldMkLst>
      </pc:sldChg>
      <pc:sldChg chg="add">
        <pc:chgData name="Katie  Villegas" userId="S::katie@xperitas.org::309f8464-9408-477e-aece-c444c00ba54d" providerId="AD" clId="Web-{3EE5E78B-119D-9DFD-029A-25AC44999046}" dt="2025-01-13T20:22:44.445" v="0"/>
        <pc:sldMkLst>
          <pc:docMk/>
          <pc:sldMk cId="1686385645" sldId="289"/>
        </pc:sldMkLst>
      </pc:sldChg>
    </pc:docChg>
  </pc:docChgLst>
  <pc:docChgLst>
    <pc:chgData name="Katie  Cizel" userId="S::katie@xperitas.org::309f8464-9408-477e-aece-c444c00ba54d" providerId="AD" clId="Web-{A024A0FE-ACF1-A1D5-0401-F2AAA85F30E2}"/>
    <pc:docChg chg="modSld">
      <pc:chgData name="Katie  Cizel" userId="S::katie@xperitas.org::309f8464-9408-477e-aece-c444c00ba54d" providerId="AD" clId="Web-{A024A0FE-ACF1-A1D5-0401-F2AAA85F30E2}" dt="2023-11-22T17:22:33.559" v="9" actId="20577"/>
      <pc:docMkLst>
        <pc:docMk/>
      </pc:docMkLst>
      <pc:sldChg chg="modSp">
        <pc:chgData name="Katie  Cizel" userId="S::katie@xperitas.org::309f8464-9408-477e-aece-c444c00ba54d" providerId="AD" clId="Web-{A024A0FE-ACF1-A1D5-0401-F2AAA85F30E2}" dt="2023-11-22T17:21:58.153" v="4" actId="14100"/>
        <pc:sldMkLst>
          <pc:docMk/>
          <pc:sldMk cId="0" sldId="263"/>
        </pc:sldMkLst>
        <pc:picChg chg="mod modCrop">
          <ac:chgData name="Katie  Cizel" userId="S::katie@xperitas.org::309f8464-9408-477e-aece-c444c00ba54d" providerId="AD" clId="Web-{A024A0FE-ACF1-A1D5-0401-F2AAA85F30E2}" dt="2023-11-22T17:21:58.153" v="4" actId="14100"/>
          <ac:picMkLst>
            <pc:docMk/>
            <pc:sldMk cId="0" sldId="263"/>
            <ac:picMk id="3074" creationId="{30FAB802-3F94-1122-EF0A-3F46CD943D0B}"/>
          </ac:picMkLst>
        </pc:picChg>
      </pc:sldChg>
      <pc:sldChg chg="modSp">
        <pc:chgData name="Katie  Cizel" userId="S::katie@xperitas.org::309f8464-9408-477e-aece-c444c00ba54d" providerId="AD" clId="Web-{A024A0FE-ACF1-A1D5-0401-F2AAA85F30E2}" dt="2023-11-22T17:22:17.637" v="7" actId="1076"/>
        <pc:sldMkLst>
          <pc:docMk/>
          <pc:sldMk cId="0" sldId="266"/>
        </pc:sldMkLst>
        <pc:picChg chg="mod">
          <ac:chgData name="Katie  Cizel" userId="S::katie@xperitas.org::309f8464-9408-477e-aece-c444c00ba54d" providerId="AD" clId="Web-{A024A0FE-ACF1-A1D5-0401-F2AAA85F30E2}" dt="2023-11-22T17:22:12.809" v="6"/>
          <ac:picMkLst>
            <pc:docMk/>
            <pc:sldMk cId="0" sldId="266"/>
            <ac:picMk id="33" creationId="{21E150CF-D898-55BA-44CB-60A1EC4B2AC0}"/>
          </ac:picMkLst>
        </pc:picChg>
        <pc:picChg chg="mod">
          <ac:chgData name="Katie  Cizel" userId="S::katie@xperitas.org::309f8464-9408-477e-aece-c444c00ba54d" providerId="AD" clId="Web-{A024A0FE-ACF1-A1D5-0401-F2AAA85F30E2}" dt="2023-11-22T17:22:17.637" v="7" actId="1076"/>
          <ac:picMkLst>
            <pc:docMk/>
            <pc:sldMk cId="0" sldId="266"/>
            <ac:picMk id="35" creationId="{35BF13D4-22A9-4B17-FDAA-8408478A5E64}"/>
          </ac:picMkLst>
        </pc:picChg>
      </pc:sldChg>
      <pc:sldChg chg="modSp">
        <pc:chgData name="Katie  Cizel" userId="S::katie@xperitas.org::309f8464-9408-477e-aece-c444c00ba54d" providerId="AD" clId="Web-{A024A0FE-ACF1-A1D5-0401-F2AAA85F30E2}" dt="2023-11-22T17:22:33.559" v="9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A024A0FE-ACF1-A1D5-0401-F2AAA85F30E2}" dt="2023-11-22T17:22:33.559" v="9" actId="20577"/>
          <ac:spMkLst>
            <pc:docMk/>
            <pc:sldMk cId="0" sldId="276"/>
            <ac:spMk id="15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F5971444-4A69-0FF7-D627-A430ECB14D9E}"/>
    <pc:docChg chg="modSld">
      <pc:chgData name="Katie  Cizel" userId="S::katie@xperitas.org::309f8464-9408-477e-aece-c444c00ba54d" providerId="AD" clId="Web-{F5971444-4A69-0FF7-D627-A430ECB14D9E}" dt="2024-05-03T15:28:57.782" v="19"/>
      <pc:docMkLst>
        <pc:docMk/>
      </pc:docMkLst>
      <pc:sldChg chg="addSp delSp modSp">
        <pc:chgData name="Katie  Cizel" userId="S::katie@xperitas.org::309f8464-9408-477e-aece-c444c00ba54d" providerId="AD" clId="Web-{F5971444-4A69-0FF7-D627-A430ECB14D9E}" dt="2024-05-03T15:28:57.782" v="19"/>
        <pc:sldMkLst>
          <pc:docMk/>
          <pc:sldMk cId="3930024240" sldId="260"/>
        </pc:sldMkLst>
        <pc:picChg chg="del mod">
          <ac:chgData name="Katie  Cizel" userId="S::katie@xperitas.org::309f8464-9408-477e-aece-c444c00ba54d" providerId="AD" clId="Web-{F5971444-4A69-0FF7-D627-A430ECB14D9E}" dt="2024-05-03T15:27:18.109" v="1"/>
          <ac:picMkLst>
            <pc:docMk/>
            <pc:sldMk cId="3930024240" sldId="260"/>
            <ac:picMk id="9" creationId="{7C1ED460-8DE5-3708-33A9-C244DCD92F0E}"/>
          </ac:picMkLst>
        </pc:picChg>
        <pc:picChg chg="add mod modCrop">
          <ac:chgData name="Katie  Cizel" userId="S::katie@xperitas.org::309f8464-9408-477e-aece-c444c00ba54d" providerId="AD" clId="Web-{F5971444-4A69-0FF7-D627-A430ECB14D9E}" dt="2024-05-03T15:28:57.782" v="19"/>
          <ac:picMkLst>
            <pc:docMk/>
            <pc:sldMk cId="3930024240" sldId="260"/>
            <ac:picMk id="10" creationId="{408555BB-44C5-5D63-86C5-41AB97B2DAD7}"/>
          </ac:picMkLst>
        </pc:picChg>
      </pc:sldChg>
    </pc:docChg>
  </pc:docChgLst>
  <pc:docChgLst>
    <pc:chgData name="Katie  Cizel" userId="S::katie@xperitas.org::309f8464-9408-477e-aece-c444c00ba54d" providerId="AD" clId="Web-{F35A9A92-3624-3215-652C-4E642E8EF00F}"/>
    <pc:docChg chg="addSld delSld modSld">
      <pc:chgData name="Katie  Cizel" userId="S::katie@xperitas.org::309f8464-9408-477e-aece-c444c00ba54d" providerId="AD" clId="Web-{F35A9A92-3624-3215-652C-4E642E8EF00F}" dt="2024-09-06T21:04:39.877" v="90" actId="1076"/>
      <pc:docMkLst>
        <pc:docMk/>
      </pc:docMkLst>
      <pc:sldChg chg="addSp delSp modSp">
        <pc:chgData name="Katie  Cizel" userId="S::katie@xperitas.org::309f8464-9408-477e-aece-c444c00ba54d" providerId="AD" clId="Web-{F35A9A92-3624-3215-652C-4E642E8EF00F}" dt="2024-09-06T21:04:39.877" v="90" actId="1076"/>
        <pc:sldMkLst>
          <pc:docMk/>
          <pc:sldMk cId="0" sldId="263"/>
        </pc:sldMkLst>
        <pc:spChg chg="del">
          <ac:chgData name="Katie  Cizel" userId="S::katie@xperitas.org::309f8464-9408-477e-aece-c444c00ba54d" providerId="AD" clId="Web-{F35A9A92-3624-3215-652C-4E642E8EF00F}" dt="2024-09-06T21:01:05.855" v="32"/>
          <ac:spMkLst>
            <pc:docMk/>
            <pc:sldMk cId="0" sldId="263"/>
            <ac:spMk id="2" creationId="{1EE28A43-36E9-591C-6FD4-E765D95D7A69}"/>
          </ac:spMkLst>
        </pc:spChg>
        <pc:spChg chg="add mod">
          <ac:chgData name="Katie  Cizel" userId="S::katie@xperitas.org::309f8464-9408-477e-aece-c444c00ba54d" providerId="AD" clId="Web-{F35A9A92-3624-3215-652C-4E642E8EF00F}" dt="2024-09-06T21:02:33.905" v="64" actId="20577"/>
          <ac:spMkLst>
            <pc:docMk/>
            <pc:sldMk cId="0" sldId="263"/>
            <ac:spMk id="3" creationId="{1C5D1A62-FB8D-2217-82C7-99276FCDA52A}"/>
          </ac:spMkLst>
        </pc:spChg>
        <pc:spChg chg="mod">
          <ac:chgData name="Katie  Cizel" userId="S::katie@xperitas.org::309f8464-9408-477e-aece-c444c00ba54d" providerId="AD" clId="Web-{F35A9A92-3624-3215-652C-4E642E8EF00F}" dt="2024-09-06T21:00:57.214" v="26" actId="1076"/>
          <ac:spMkLst>
            <pc:docMk/>
            <pc:sldMk cId="0" sldId="263"/>
            <ac:spMk id="5" creationId="{00000000-0000-0000-0000-000000000000}"/>
          </ac:spMkLst>
        </pc:spChg>
        <pc:spChg chg="mod">
          <ac:chgData name="Katie  Cizel" userId="S::katie@xperitas.org::309f8464-9408-477e-aece-c444c00ba54d" providerId="AD" clId="Web-{F35A9A92-3624-3215-652C-4E642E8EF00F}" dt="2024-09-06T21:00:57.230" v="27" actId="1076"/>
          <ac:spMkLst>
            <pc:docMk/>
            <pc:sldMk cId="0" sldId="263"/>
            <ac:spMk id="15" creationId="{00000000-0000-0000-0000-000000000000}"/>
          </ac:spMkLst>
        </pc:spChg>
        <pc:spChg chg="mod">
          <ac:chgData name="Katie  Cizel" userId="S::katie@xperitas.org::309f8464-9408-477e-aece-c444c00ba54d" providerId="AD" clId="Web-{F35A9A92-3624-3215-652C-4E642E8EF00F}" dt="2024-09-06T21:00:57.230" v="28" actId="1076"/>
          <ac:spMkLst>
            <pc:docMk/>
            <pc:sldMk cId="0" sldId="263"/>
            <ac:spMk id="16" creationId="{00000000-0000-0000-0000-000000000000}"/>
          </ac:spMkLst>
        </pc:spChg>
        <pc:spChg chg="mod">
          <ac:chgData name="Katie  Cizel" userId="S::katie@xperitas.org::309f8464-9408-477e-aece-c444c00ba54d" providerId="AD" clId="Web-{F35A9A92-3624-3215-652C-4E642E8EF00F}" dt="2024-09-06T21:00:57.230" v="29" actId="1076"/>
          <ac:spMkLst>
            <pc:docMk/>
            <pc:sldMk cId="0" sldId="263"/>
            <ac:spMk id="17" creationId="{00000000-0000-0000-0000-000000000000}"/>
          </ac:spMkLst>
        </pc:spChg>
        <pc:spChg chg="add del mod">
          <ac:chgData name="Katie  Cizel" userId="S::katie@xperitas.org::309f8464-9408-477e-aece-c444c00ba54d" providerId="AD" clId="Web-{F35A9A92-3624-3215-652C-4E642E8EF00F}" dt="2024-09-06T21:02:58.171" v="73"/>
          <ac:spMkLst>
            <pc:docMk/>
            <pc:sldMk cId="0" sldId="263"/>
            <ac:spMk id="18" creationId="{9D6E19D1-3E50-94D2-64A8-6B56C9A21D0A}"/>
          </ac:spMkLst>
        </pc:spChg>
        <pc:spChg chg="mod">
          <ac:chgData name="Katie  Cizel" userId="S::katie@xperitas.org::309f8464-9408-477e-aece-c444c00ba54d" providerId="AD" clId="Web-{F35A9A92-3624-3215-652C-4E642E8EF00F}" dt="2024-09-06T21:00:57.246" v="30" actId="1076"/>
          <ac:spMkLst>
            <pc:docMk/>
            <pc:sldMk cId="0" sldId="263"/>
            <ac:spMk id="19" creationId="{00000000-0000-0000-0000-000000000000}"/>
          </ac:spMkLst>
        </pc:spChg>
        <pc:spChg chg="mod">
          <ac:chgData name="Katie  Cizel" userId="S::katie@xperitas.org::309f8464-9408-477e-aece-c444c00ba54d" providerId="AD" clId="Web-{F35A9A92-3624-3215-652C-4E642E8EF00F}" dt="2024-09-06T21:00:57.261" v="31" actId="1076"/>
          <ac:spMkLst>
            <pc:docMk/>
            <pc:sldMk cId="0" sldId="263"/>
            <ac:spMk id="20" creationId="{00000000-0000-0000-0000-000000000000}"/>
          </ac:spMkLst>
        </pc:spChg>
        <pc:grpChg chg="del">
          <ac:chgData name="Katie  Cizel" userId="S::katie@xperitas.org::309f8464-9408-477e-aece-c444c00ba54d" providerId="AD" clId="Web-{F35A9A92-3624-3215-652C-4E642E8EF00F}" dt="2024-09-06T21:00:35.808" v="22"/>
          <ac:grpSpMkLst>
            <pc:docMk/>
            <pc:sldMk cId="0" sldId="263"/>
            <ac:grpSpMk id="6" creationId="{00000000-0000-0000-0000-000000000000}"/>
          </ac:grpSpMkLst>
        </pc:grpChg>
        <pc:grpChg chg="del">
          <ac:chgData name="Katie  Cizel" userId="S::katie@xperitas.org::309f8464-9408-477e-aece-c444c00ba54d" providerId="AD" clId="Web-{F35A9A92-3624-3215-652C-4E642E8EF00F}" dt="2024-09-06T21:00:34.417" v="21"/>
          <ac:grpSpMkLst>
            <pc:docMk/>
            <pc:sldMk cId="0" sldId="263"/>
            <ac:grpSpMk id="9" creationId="{00000000-0000-0000-0000-000000000000}"/>
          </ac:grpSpMkLst>
        </pc:grpChg>
        <pc:grpChg chg="del">
          <ac:chgData name="Katie  Cizel" userId="S::katie@xperitas.org::309f8464-9408-477e-aece-c444c00ba54d" providerId="AD" clId="Web-{F35A9A92-3624-3215-652C-4E642E8EF00F}" dt="2024-09-06T21:00:32.026" v="20"/>
          <ac:grpSpMkLst>
            <pc:docMk/>
            <pc:sldMk cId="0" sldId="263"/>
            <ac:grpSpMk id="12" creationId="{00000000-0000-0000-0000-000000000000}"/>
          </ac:grpSpMkLst>
        </pc:grpChg>
        <pc:picChg chg="add mod">
          <ac:chgData name="Katie  Cizel" userId="S::katie@xperitas.org::309f8464-9408-477e-aece-c444c00ba54d" providerId="AD" clId="Web-{F35A9A92-3624-3215-652C-4E642E8EF00F}" dt="2024-09-06T21:03:02.218" v="74" actId="1076"/>
          <ac:picMkLst>
            <pc:docMk/>
            <pc:sldMk cId="0" sldId="263"/>
            <ac:picMk id="4" creationId="{BDE0C6FB-36DC-6570-7115-22DF710E08BF}"/>
          </ac:picMkLst>
        </pc:picChg>
        <pc:picChg chg="mod modCrop">
          <ac:chgData name="Katie  Cizel" userId="S::katie@xperitas.org::309f8464-9408-477e-aece-c444c00ba54d" providerId="AD" clId="Web-{F35A9A92-3624-3215-652C-4E642E8EF00F}" dt="2024-09-06T21:04:37.752" v="89" actId="1076"/>
          <ac:picMkLst>
            <pc:docMk/>
            <pc:sldMk cId="0" sldId="263"/>
            <ac:picMk id="24" creationId="{DF19BF2B-B268-A80D-0B07-BA66B05AA48F}"/>
          </ac:picMkLst>
        </pc:picChg>
        <pc:picChg chg="mod modCrop">
          <ac:chgData name="Katie  Cizel" userId="S::katie@xperitas.org::309f8464-9408-477e-aece-c444c00ba54d" providerId="AD" clId="Web-{F35A9A92-3624-3215-652C-4E642E8EF00F}" dt="2024-09-06T21:04:39.877" v="90" actId="1076"/>
          <ac:picMkLst>
            <pc:docMk/>
            <pc:sldMk cId="0" sldId="263"/>
            <ac:picMk id="26" creationId="{EB81F5D1-9F0C-6BCF-F7CF-5FD33781C490}"/>
          </ac:picMkLst>
        </pc:picChg>
        <pc:picChg chg="mod modCrop">
          <ac:chgData name="Katie  Cizel" userId="S::katie@xperitas.org::309f8464-9408-477e-aece-c444c00ba54d" providerId="AD" clId="Web-{F35A9A92-3624-3215-652C-4E642E8EF00F}" dt="2024-09-06T21:04:32.783" v="88" actId="1076"/>
          <ac:picMkLst>
            <pc:docMk/>
            <pc:sldMk cId="0" sldId="263"/>
            <ac:picMk id="3074" creationId="{30FAB802-3F94-1122-EF0A-3F46CD943D0B}"/>
          </ac:picMkLst>
        </pc:picChg>
      </pc:sldChg>
      <pc:sldChg chg="add del">
        <pc:chgData name="Katie  Cizel" userId="S::katie@xperitas.org::309f8464-9408-477e-aece-c444c00ba54d" providerId="AD" clId="Web-{F35A9A92-3624-3215-652C-4E642E8EF00F}" dt="2024-09-06T20:57:51.084" v="13"/>
        <pc:sldMkLst>
          <pc:docMk/>
          <pc:sldMk cId="0" sldId="269"/>
        </pc:sldMkLst>
      </pc:sldChg>
      <pc:sldChg chg="add del">
        <pc:chgData name="Katie  Cizel" userId="S::katie@xperitas.org::309f8464-9408-477e-aece-c444c00ba54d" providerId="AD" clId="Web-{F35A9A92-3624-3215-652C-4E642E8EF00F}" dt="2024-09-06T20:57:51.115" v="15"/>
        <pc:sldMkLst>
          <pc:docMk/>
          <pc:sldMk cId="0" sldId="270"/>
        </pc:sldMkLst>
      </pc:sldChg>
      <pc:sldChg chg="add del">
        <pc:chgData name="Katie  Cizel" userId="S::katie@xperitas.org::309f8464-9408-477e-aece-c444c00ba54d" providerId="AD" clId="Web-{F35A9A92-3624-3215-652C-4E642E8EF00F}" dt="2024-09-06T20:57:51.131" v="16"/>
        <pc:sldMkLst>
          <pc:docMk/>
          <pc:sldMk cId="0" sldId="273"/>
        </pc:sldMkLst>
      </pc:sldChg>
      <pc:sldChg chg="del">
        <pc:chgData name="Katie  Cizel" userId="S::katie@xperitas.org::309f8464-9408-477e-aece-c444c00ba54d" providerId="AD" clId="Web-{F35A9A92-3624-3215-652C-4E642E8EF00F}" dt="2024-09-06T20:57:21.396" v="8"/>
        <pc:sldMkLst>
          <pc:docMk/>
          <pc:sldMk cId="3562783904" sldId="277"/>
        </pc:sldMkLst>
      </pc:sldChg>
      <pc:sldChg chg="modSp">
        <pc:chgData name="Katie  Cizel" userId="S::katie@xperitas.org::309f8464-9408-477e-aece-c444c00ba54d" providerId="AD" clId="Web-{F35A9A92-3624-3215-652C-4E642E8EF00F}" dt="2024-09-06T20:57:26.584" v="9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F35A9A92-3624-3215-652C-4E642E8EF00F}" dt="2024-09-06T20:57:26.584" v="9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F35A9A92-3624-3215-652C-4E642E8EF00F}" dt="2024-09-06T20:56:26.847" v="2"/>
        <pc:sldMkLst>
          <pc:docMk/>
          <pc:sldMk cId="0" sldId="279"/>
        </pc:sldMkLst>
        <pc:picChg chg="mod">
          <ac:chgData name="Katie  Cizel" userId="S::katie@xperitas.org::309f8464-9408-477e-aece-c444c00ba54d" providerId="AD" clId="Web-{F35A9A92-3624-3215-652C-4E642E8EF00F}" dt="2024-09-06T20:56:26.847" v="2"/>
          <ac:picMkLst>
            <pc:docMk/>
            <pc:sldMk cId="0" sldId="279"/>
            <ac:picMk id="12" creationId="{A51318E8-0110-198C-C520-AF25F1EEA2C7}"/>
          </ac:picMkLst>
        </pc:picChg>
      </pc:sldChg>
      <pc:sldChg chg="del">
        <pc:chgData name="Katie  Cizel" userId="S::katie@xperitas.org::309f8464-9408-477e-aece-c444c00ba54d" providerId="AD" clId="Web-{F35A9A92-3624-3215-652C-4E642E8EF00F}" dt="2024-09-06T20:57:20.052" v="7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F35A9A92-3624-3215-652C-4E642E8EF00F}" dt="2024-09-06T20:57:19.615" v="6"/>
        <pc:sldMkLst>
          <pc:docMk/>
          <pc:sldMk cId="3952614597" sldId="282"/>
        </pc:sldMkLst>
      </pc:sldChg>
      <pc:sldChg chg="add">
        <pc:chgData name="Katie  Cizel" userId="S::katie@xperitas.org::309f8464-9408-477e-aece-c444c00ba54d" providerId="AD" clId="Web-{F35A9A92-3624-3215-652C-4E642E8EF00F}" dt="2024-09-06T20:57:51.069" v="12"/>
        <pc:sldMkLst>
          <pc:docMk/>
          <pc:sldMk cId="294877150" sldId="283"/>
        </pc:sldMkLst>
      </pc:sldChg>
      <pc:sldChg chg="add">
        <pc:chgData name="Katie  Cizel" userId="S::katie@xperitas.org::309f8464-9408-477e-aece-c444c00ba54d" providerId="AD" clId="Web-{F35A9A92-3624-3215-652C-4E642E8EF00F}" dt="2024-09-06T20:57:51.100" v="14"/>
        <pc:sldMkLst>
          <pc:docMk/>
          <pc:sldMk cId="20280109" sldId="285"/>
        </pc:sldMkLst>
      </pc:sldChg>
      <pc:sldChg chg="add">
        <pc:chgData name="Katie  Cizel" userId="S::katie@xperitas.org::309f8464-9408-477e-aece-c444c00ba54d" providerId="AD" clId="Web-{F35A9A92-3624-3215-652C-4E642E8EF00F}" dt="2024-09-06T20:57:50.428" v="11"/>
        <pc:sldMkLst>
          <pc:docMk/>
          <pc:sldMk cId="768782815" sldId="287"/>
        </pc:sldMkLst>
      </pc:sldChg>
      <pc:sldChg chg="add">
        <pc:chgData name="Katie  Cizel" userId="S::katie@xperitas.org::309f8464-9408-477e-aece-c444c00ba54d" providerId="AD" clId="Web-{F35A9A92-3624-3215-652C-4E642E8EF00F}" dt="2024-09-06T20:57:50.037" v="10"/>
        <pc:sldMkLst>
          <pc:docMk/>
          <pc:sldMk cId="820291812" sldId="288"/>
        </pc:sldMkLst>
      </pc:sldChg>
    </pc:docChg>
  </pc:docChgLst>
  <pc:docChgLst>
    <pc:chgData name="Lucia Cervera Vazquez" userId="S::lucia@xperitas.org::c6019bc3-09f3-43a2-9c86-8cb362c6f382" providerId="AD" clId="Web-{7D3583B2-D5E8-0597-3F3A-7C3593F58651}"/>
    <pc:docChg chg="modSld">
      <pc:chgData name="Lucia Cervera Vazquez" userId="S::lucia@xperitas.org::c6019bc3-09f3-43a2-9c86-8cb362c6f382" providerId="AD" clId="Web-{7D3583B2-D5E8-0597-3F3A-7C3593F58651}" dt="2024-05-03T15:57:27.913" v="48" actId="1076"/>
      <pc:docMkLst>
        <pc:docMk/>
      </pc:docMkLst>
      <pc:sldChg chg="addSp delSp modSp">
        <pc:chgData name="Lucia Cervera Vazquez" userId="S::lucia@xperitas.org::c6019bc3-09f3-43a2-9c86-8cb362c6f382" providerId="AD" clId="Web-{7D3583B2-D5E8-0597-3F3A-7C3593F58651}" dt="2024-05-03T15:57:27.913" v="48" actId="1076"/>
        <pc:sldMkLst>
          <pc:docMk/>
          <pc:sldMk cId="3930024240" sldId="260"/>
        </pc:sldMkLst>
        <pc:picChg chg="add mod">
          <ac:chgData name="Lucia Cervera Vazquez" userId="S::lucia@xperitas.org::c6019bc3-09f3-43a2-9c86-8cb362c6f382" providerId="AD" clId="Web-{7D3583B2-D5E8-0597-3F3A-7C3593F58651}" dt="2024-05-03T15:56:11.739" v="38" actId="1076"/>
          <ac:picMkLst>
            <pc:docMk/>
            <pc:sldMk cId="3930024240" sldId="260"/>
            <ac:picMk id="9" creationId="{B2439BED-85DD-9A7A-32BF-D01647734096}"/>
          </ac:picMkLst>
        </pc:picChg>
        <pc:picChg chg="del">
          <ac:chgData name="Lucia Cervera Vazquez" userId="S::lucia@xperitas.org::c6019bc3-09f3-43a2-9c86-8cb362c6f382" providerId="AD" clId="Web-{7D3583B2-D5E8-0597-3F3A-7C3593F58651}" dt="2024-05-03T15:55:54.473" v="29"/>
          <ac:picMkLst>
            <pc:docMk/>
            <pc:sldMk cId="3930024240" sldId="260"/>
            <ac:picMk id="10" creationId="{408555BB-44C5-5D63-86C5-41AB97B2DAD7}"/>
          </ac:picMkLst>
        </pc:picChg>
        <pc:picChg chg="add mod">
          <ac:chgData name="Lucia Cervera Vazquez" userId="S::lucia@xperitas.org::c6019bc3-09f3-43a2-9c86-8cb362c6f382" providerId="AD" clId="Web-{7D3583B2-D5E8-0597-3F3A-7C3593F58651}" dt="2024-05-03T15:57:27.913" v="48" actId="1076"/>
          <ac:picMkLst>
            <pc:docMk/>
            <pc:sldMk cId="3930024240" sldId="260"/>
            <ac:picMk id="11" creationId="{A9437C1E-2FF6-73BD-BF9C-09BC47A1EEEE}"/>
          </ac:picMkLst>
        </pc:picChg>
        <pc:picChg chg="mod">
          <ac:chgData name="Lucia Cervera Vazquez" userId="S::lucia@xperitas.org::c6019bc3-09f3-43a2-9c86-8cb362c6f382" providerId="AD" clId="Web-{7D3583B2-D5E8-0597-3F3A-7C3593F58651}" dt="2024-05-03T15:57:27.725" v="47" actId="14100"/>
          <ac:picMkLst>
            <pc:docMk/>
            <pc:sldMk cId="3930024240" sldId="260"/>
            <ac:picMk id="14" creationId="{D3C6E759-4611-7DFD-3BC1-16C888D501E5}"/>
          </ac:picMkLst>
        </pc:picChg>
        <pc:picChg chg="del mod">
          <ac:chgData name="Lucia Cervera Vazquez" userId="S::lucia@xperitas.org::c6019bc3-09f3-43a2-9c86-8cb362c6f382" providerId="AD" clId="Web-{7D3583B2-D5E8-0597-3F3A-7C3593F58651}" dt="2024-05-03T15:57:12.756" v="42"/>
          <ac:picMkLst>
            <pc:docMk/>
            <pc:sldMk cId="3930024240" sldId="260"/>
            <ac:picMk id="19" creationId="{9CE7D187-E3F9-3AE0-6301-8C11EFC4018A}"/>
          </ac:picMkLst>
        </pc:picChg>
      </pc:sldChg>
      <pc:sldChg chg="addSp delSp modSp">
        <pc:chgData name="Lucia Cervera Vazquez" userId="S::lucia@xperitas.org::c6019bc3-09f3-43a2-9c86-8cb362c6f382" providerId="AD" clId="Web-{7D3583B2-D5E8-0597-3F3A-7C3593F58651}" dt="2024-05-03T15:53:42.641" v="28" actId="14100"/>
        <pc:sldMkLst>
          <pc:docMk/>
          <pc:sldMk cId="1374076657" sldId="265"/>
        </pc:sldMkLst>
        <pc:picChg chg="del">
          <ac:chgData name="Lucia Cervera Vazquez" userId="S::lucia@xperitas.org::c6019bc3-09f3-43a2-9c86-8cb362c6f382" providerId="AD" clId="Web-{7D3583B2-D5E8-0597-3F3A-7C3593F58651}" dt="2024-05-03T15:52:19.889" v="5"/>
          <ac:picMkLst>
            <pc:docMk/>
            <pc:sldMk cId="1374076657" sldId="265"/>
            <ac:picMk id="8" creationId="{3EFA3F94-C5CD-AB52-5ABC-8BE72E50BECD}"/>
          </ac:picMkLst>
        </pc:picChg>
        <pc:picChg chg="add mod">
          <ac:chgData name="Lucia Cervera Vazquez" userId="S::lucia@xperitas.org::c6019bc3-09f3-43a2-9c86-8cb362c6f382" providerId="AD" clId="Web-{7D3583B2-D5E8-0597-3F3A-7C3593F58651}" dt="2024-05-03T15:52:50.015" v="13" actId="1076"/>
          <ac:picMkLst>
            <pc:docMk/>
            <pc:sldMk cId="1374076657" sldId="265"/>
            <ac:picMk id="9" creationId="{5C016D1C-FC29-B9D6-F7C8-2D921E34486B}"/>
          </ac:picMkLst>
        </pc:picChg>
        <pc:picChg chg="mod">
          <ac:chgData name="Lucia Cervera Vazquez" userId="S::lucia@xperitas.org::c6019bc3-09f3-43a2-9c86-8cb362c6f382" providerId="AD" clId="Web-{7D3583B2-D5E8-0597-3F3A-7C3593F58651}" dt="2024-05-03T15:53:32.391" v="24" actId="1076"/>
          <ac:picMkLst>
            <pc:docMk/>
            <pc:sldMk cId="1374076657" sldId="265"/>
            <ac:picMk id="10" creationId="{00000000-0000-0000-0000-000000000000}"/>
          </ac:picMkLst>
        </pc:picChg>
        <pc:picChg chg="add mod">
          <ac:chgData name="Lucia Cervera Vazquez" userId="S::lucia@xperitas.org::c6019bc3-09f3-43a2-9c86-8cb362c6f382" providerId="AD" clId="Web-{7D3583B2-D5E8-0597-3F3A-7C3593F58651}" dt="2024-05-03T15:53:21.828" v="19" actId="14100"/>
          <ac:picMkLst>
            <pc:docMk/>
            <pc:sldMk cId="1374076657" sldId="265"/>
            <ac:picMk id="11" creationId="{1A6104C4-C58B-40B7-A503-F0707A143097}"/>
          </ac:picMkLst>
        </pc:picChg>
        <pc:picChg chg="mod">
          <ac:chgData name="Lucia Cervera Vazquez" userId="S::lucia@xperitas.org::c6019bc3-09f3-43a2-9c86-8cb362c6f382" providerId="AD" clId="Web-{7D3583B2-D5E8-0597-3F3A-7C3593F58651}" dt="2024-05-03T15:52:47.358" v="12" actId="1076"/>
          <ac:picMkLst>
            <pc:docMk/>
            <pc:sldMk cId="1374076657" sldId="265"/>
            <ac:picMk id="16" creationId="{1E9703E4-55A4-6733-DC1C-BEE6953706B3}"/>
          </ac:picMkLst>
        </pc:picChg>
        <pc:picChg chg="mod">
          <ac:chgData name="Lucia Cervera Vazquez" userId="S::lucia@xperitas.org::c6019bc3-09f3-43a2-9c86-8cb362c6f382" providerId="AD" clId="Web-{7D3583B2-D5E8-0597-3F3A-7C3593F58651}" dt="2024-05-03T15:53:42.641" v="28" actId="14100"/>
          <ac:picMkLst>
            <pc:docMk/>
            <pc:sldMk cId="1374076657" sldId="265"/>
            <ac:picMk id="20" creationId="{250ED433-9FA8-E7D5-030B-383E9C5E1BED}"/>
          </ac:picMkLst>
        </pc:picChg>
        <pc:picChg chg="del">
          <ac:chgData name="Lucia Cervera Vazquez" userId="S::lucia@xperitas.org::c6019bc3-09f3-43a2-9c86-8cb362c6f382" providerId="AD" clId="Web-{7D3583B2-D5E8-0597-3F3A-7C3593F58651}" dt="2024-05-03T15:52:58.656" v="14"/>
          <ac:picMkLst>
            <pc:docMk/>
            <pc:sldMk cId="1374076657" sldId="265"/>
            <ac:picMk id="24" creationId="{0AF9E98B-F67D-06C2-EA4D-85442D5A7E4F}"/>
          </ac:picMkLst>
        </pc:picChg>
      </pc:sldChg>
      <pc:sldChg chg="modSp">
        <pc:chgData name="Lucia Cervera Vazquez" userId="S::lucia@xperitas.org::c6019bc3-09f3-43a2-9c86-8cb362c6f382" providerId="AD" clId="Web-{7D3583B2-D5E8-0597-3F3A-7C3593F58651}" dt="2024-05-03T15:52:12.310" v="4" actId="20577"/>
        <pc:sldMkLst>
          <pc:docMk/>
          <pc:sldMk cId="0" sldId="278"/>
        </pc:sldMkLst>
        <pc:spChg chg="mod">
          <ac:chgData name="Lucia Cervera Vazquez" userId="S::lucia@xperitas.org::c6019bc3-09f3-43a2-9c86-8cb362c6f382" providerId="AD" clId="Web-{7D3583B2-D5E8-0597-3F3A-7C3593F58651}" dt="2024-05-03T15:52:12.310" v="4" actId="20577"/>
          <ac:spMkLst>
            <pc:docMk/>
            <pc:sldMk cId="0" sldId="278"/>
            <ac:spMk id="10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95918CCD-7CAD-8108-82E8-2BF444F5B373}"/>
    <pc:docChg chg="modSld">
      <pc:chgData name="Katie  Cizel" userId="S::katie@xperitas.org::309f8464-9408-477e-aece-c444c00ba54d" providerId="AD" clId="Web-{95918CCD-7CAD-8108-82E8-2BF444F5B373}" dt="2023-11-20T18:48:23.298" v="8" actId="14100"/>
      <pc:docMkLst>
        <pc:docMk/>
      </pc:docMkLst>
      <pc:sldChg chg="addSp modSp">
        <pc:chgData name="Katie  Cizel" userId="S::katie@xperitas.org::309f8464-9408-477e-aece-c444c00ba54d" providerId="AD" clId="Web-{95918CCD-7CAD-8108-82E8-2BF444F5B373}" dt="2023-11-20T18:48:23.298" v="8" actId="14100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95918CCD-7CAD-8108-82E8-2BF444F5B373}" dt="2023-11-20T18:47:45.798" v="1" actId="1076"/>
          <ac:spMkLst>
            <pc:docMk/>
            <pc:sldMk cId="303008722" sldId="281"/>
            <ac:spMk id="47" creationId="{2FDB834A-8ECA-35B0-9DE0-172C6CA9B91F}"/>
          </ac:spMkLst>
        </pc:spChg>
        <pc:spChg chg="mod">
          <ac:chgData name="Katie  Cizel" userId="S::katie@xperitas.org::309f8464-9408-477e-aece-c444c00ba54d" providerId="AD" clId="Web-{95918CCD-7CAD-8108-82E8-2BF444F5B373}" dt="2023-11-20T18:47:53.892" v="2" actId="1076"/>
          <ac:spMkLst>
            <pc:docMk/>
            <pc:sldMk cId="303008722" sldId="281"/>
            <ac:spMk id="48" creationId="{1158DCD9-7770-2CF9-B6B0-7F94BA209813}"/>
          </ac:spMkLst>
        </pc:spChg>
        <pc:picChg chg="add mod">
          <ac:chgData name="Katie  Cizel" userId="S::katie@xperitas.org::309f8464-9408-477e-aece-c444c00ba54d" providerId="AD" clId="Web-{95918CCD-7CAD-8108-82E8-2BF444F5B373}" dt="2023-11-20T18:48:10.126" v="5" actId="14100"/>
          <ac:picMkLst>
            <pc:docMk/>
            <pc:sldMk cId="303008722" sldId="281"/>
            <ac:picMk id="5" creationId="{FC2F59AD-9F38-CD5D-B7AB-4D164E12454B}"/>
          </ac:picMkLst>
        </pc:picChg>
        <pc:picChg chg="add mod">
          <ac:chgData name="Katie  Cizel" userId="S::katie@xperitas.org::309f8464-9408-477e-aece-c444c00ba54d" providerId="AD" clId="Web-{95918CCD-7CAD-8108-82E8-2BF444F5B373}" dt="2023-11-20T18:48:23.298" v="8" actId="14100"/>
          <ac:picMkLst>
            <pc:docMk/>
            <pc:sldMk cId="303008722" sldId="281"/>
            <ac:picMk id="9" creationId="{22C64F63-975A-03B9-D2C8-9CB108CDC281}"/>
          </ac:picMkLst>
        </pc:picChg>
      </pc:sldChg>
    </pc:docChg>
  </pc:docChgLst>
  <pc:docChgLst>
    <pc:chgData name="Katie  Cizel" userId="S::katie@xperitas.org::309f8464-9408-477e-aece-c444c00ba54d" providerId="AD" clId="Web-{326BFB4E-350D-9757-C91E-19CC18B464B9}"/>
    <pc:docChg chg="modSld">
      <pc:chgData name="Katie  Cizel" userId="S::katie@xperitas.org::309f8464-9408-477e-aece-c444c00ba54d" providerId="AD" clId="Web-{326BFB4E-350D-9757-C91E-19CC18B464B9}" dt="2023-12-07T18:10:59.076" v="39"/>
      <pc:docMkLst>
        <pc:docMk/>
      </pc:docMkLst>
      <pc:sldChg chg="addSp modSp">
        <pc:chgData name="Katie  Cizel" userId="S::katie@xperitas.org::309f8464-9408-477e-aece-c444c00ba54d" providerId="AD" clId="Web-{326BFB4E-350D-9757-C91E-19CC18B464B9}" dt="2023-12-07T18:10:59.076" v="39"/>
        <pc:sldMkLst>
          <pc:docMk/>
          <pc:sldMk cId="0" sldId="263"/>
        </pc:sldMkLst>
        <pc:spChg chg="add mod">
          <ac:chgData name="Katie  Cizel" userId="S::katie@xperitas.org::309f8464-9408-477e-aece-c444c00ba54d" providerId="AD" clId="Web-{326BFB4E-350D-9757-C91E-19CC18B464B9}" dt="2023-12-07T18:10:59.076" v="39"/>
          <ac:spMkLst>
            <pc:docMk/>
            <pc:sldMk cId="0" sldId="263"/>
            <ac:spMk id="2" creationId="{1EE28A43-36E9-591C-6FD4-E765D95D7A69}"/>
          </ac:spMkLst>
        </pc:spChg>
      </pc:sldChg>
    </pc:docChg>
  </pc:docChgLst>
  <pc:docChgLst>
    <pc:chgData name="Katie  Cizel" userId="S::katie@xperitas.org::309f8464-9408-477e-aece-c444c00ba54d" providerId="AD" clId="Web-{2898274D-CECA-5FE9-1A65-FA2AF7FA2E56}"/>
    <pc:docChg chg="modSld">
      <pc:chgData name="Katie  Cizel" userId="S::katie@xperitas.org::309f8464-9408-477e-aece-c444c00ba54d" providerId="AD" clId="Web-{2898274D-CECA-5FE9-1A65-FA2AF7FA2E56}" dt="2024-01-10T18:05:04.116" v="2" actId="20577"/>
      <pc:docMkLst>
        <pc:docMk/>
      </pc:docMkLst>
      <pc:sldChg chg="modSp">
        <pc:chgData name="Katie  Cizel" userId="S::katie@xperitas.org::309f8464-9408-477e-aece-c444c00ba54d" providerId="AD" clId="Web-{2898274D-CECA-5FE9-1A65-FA2AF7FA2E56}" dt="2024-01-10T18:05:04.116" v="2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2898274D-CECA-5FE9-1A65-FA2AF7FA2E56}" dt="2024-01-10T18:05:04.116" v="2" actId="20577"/>
          <ac:spMkLst>
            <pc:docMk/>
            <pc:sldMk cId="0" sldId="276"/>
            <ac:spMk id="17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D6D415AB-4C5D-73EC-2ED4-3573AA4FB20F}"/>
    <pc:docChg chg="addSld delSld modSld">
      <pc:chgData name="Katie  Cizel" userId="S::katie@xperitas.org::309f8464-9408-477e-aece-c444c00ba54d" providerId="AD" clId="Web-{D6D415AB-4C5D-73EC-2ED4-3573AA4FB20F}" dt="2023-11-27T16:47:28.719" v="10" actId="20577"/>
      <pc:docMkLst>
        <pc:docMk/>
      </pc:docMkLst>
      <pc:sldChg chg="modSp">
        <pc:chgData name="Katie  Cizel" userId="S::katie@xperitas.org::309f8464-9408-477e-aece-c444c00ba54d" providerId="AD" clId="Web-{D6D415AB-4C5D-73EC-2ED4-3573AA4FB20F}" dt="2023-11-27T16:47:28.719" v="10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D6D415AB-4C5D-73EC-2ED4-3573AA4FB20F}" dt="2023-11-27T16:47:28.719" v="10" actId="20577"/>
          <ac:spMkLst>
            <pc:docMk/>
            <pc:sldMk cId="0" sldId="273"/>
            <ac:spMk id="16" creationId="{A3B175ED-CE7B-9A19-D914-9AC099C78ACE}"/>
          </ac:spMkLst>
        </pc:spChg>
      </pc:sldChg>
      <pc:sldChg chg="modSp">
        <pc:chgData name="Katie  Cizel" userId="S::katie@xperitas.org::309f8464-9408-477e-aece-c444c00ba54d" providerId="AD" clId="Web-{D6D415AB-4C5D-73EC-2ED4-3573AA4FB20F}" dt="2023-11-27T16:27:17.251" v="2" actId="20577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D6D415AB-4C5D-73EC-2ED4-3573AA4FB20F}" dt="2023-11-27T16:27:17.251" v="2" actId="20577"/>
          <ac:spMkLst>
            <pc:docMk/>
            <pc:sldMk cId="303008722" sldId="281"/>
            <ac:spMk id="6" creationId="{3C1E8ED9-2459-BC9D-BA1F-0C38A5DB35C1}"/>
          </ac:spMkLst>
        </pc:spChg>
      </pc:sldChg>
      <pc:sldChg chg="add">
        <pc:chgData name="Katie  Cizel" userId="S::katie@xperitas.org::309f8464-9408-477e-aece-c444c00ba54d" providerId="AD" clId="Web-{D6D415AB-4C5D-73EC-2ED4-3573AA4FB20F}" dt="2023-11-27T16:27:25.126" v="4"/>
        <pc:sldMkLst>
          <pc:docMk/>
          <pc:sldMk cId="3952614597" sldId="282"/>
        </pc:sldMkLst>
      </pc:sldChg>
      <pc:sldChg chg="del">
        <pc:chgData name="Katie  Cizel" userId="S::katie@xperitas.org::309f8464-9408-477e-aece-c444c00ba54d" providerId="AD" clId="Web-{D6D415AB-4C5D-73EC-2ED4-3573AA4FB20F}" dt="2023-11-27T16:27:19.876" v="3"/>
        <pc:sldMkLst>
          <pc:docMk/>
          <pc:sldMk cId="294877150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hyperlink" Target="https://xperitas.org/sites/default/files/2023-03/SP_spanish_immers_exp%28720p%29.mp4" TargetMode="External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.jpeg"/><Relationship Id="rId4" Type="http://schemas.openxmlformats.org/officeDocument/2006/relationships/image" Target="../media/image49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0.jpeg"/><Relationship Id="rId5" Type="http://schemas.openxmlformats.org/officeDocument/2006/relationships/image" Target="../media/image29.png"/><Relationship Id="rId10" Type="http://schemas.openxmlformats.org/officeDocument/2006/relationships/image" Target="../media/image39.jpeg"/><Relationship Id="rId4" Type="http://schemas.openxmlformats.org/officeDocument/2006/relationships/image" Target="../media/image28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422517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600" b="1" dirty="0">
                <a:latin typeface="Arial"/>
                <a:cs typeface="Arial"/>
              </a:rPr>
              <a:t>Spain</a:t>
            </a:r>
            <a:endParaRPr lang="en-US" sz="9600" b="1" dirty="0"/>
          </a:p>
        </p:txBody>
      </p:sp>
      <p:pic>
        <p:nvPicPr>
          <p:cNvPr id="12" name="Picture 11" descr="A city with many buildings and a road&#10;&#10;Description automatically generated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03" r="18403"/>
          <a:stretch/>
        </p:blipFill>
        <p:spPr>
          <a:xfrm>
            <a:off x="19472" y="0"/>
            <a:ext cx="6550580" cy="691061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01910" y="4632785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Spain </a:t>
            </a:r>
            <a:r>
              <a:rPr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1964621" y="4195119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747463" y="4228549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1441587" y="4769887"/>
            <a:ext cx="4847021" cy="71741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1365096" y="406403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438810" y="4725239"/>
            <a:ext cx="4249447" cy="181386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/>
                <a:cs typeface="Arial"/>
              </a:rPr>
              <a:t>Nat'l</a:t>
            </a:r>
            <a:r>
              <a:rPr lang="en-US" sz="2000" dirty="0">
                <a:latin typeface="Arial"/>
                <a:cs typeface="Arial"/>
              </a:rPr>
              <a:t> Spanish Exam discount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7136540" y="411031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Round-Trip Airfare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In-Country Transportation Per Itinerary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Family Stay Experience</a:t>
            </a:r>
            <a:r>
              <a:rPr lang="en-US" sz="2400" dirty="0">
                <a:ea typeface="+mn-lt"/>
                <a:cs typeface="+mn-lt"/>
              </a:rPr>
              <a:t>®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 dirty="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 dirty="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will be sent out starting in September. 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Processing times may be long. Passports should be valid at least 6 months past program return date</a:t>
            </a:r>
            <a:r>
              <a:rPr lang="en-US" dirty="0">
                <a:latin typeface="Calibri"/>
                <a:ea typeface="Calibri"/>
                <a:cs typeface="Calibri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 dirty="0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Lucia@Xperitas.org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to go to Spain?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my Spanish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escape laundry &amp; dishes duty for a while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for your child to go to Spain?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their Spanish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find out if they can survive without </a:t>
            </a:r>
            <a:r>
              <a:rPr lang="en-US" sz="2400" dirty="0" err="1">
                <a:latin typeface="Arial"/>
                <a:cs typeface="Arial"/>
              </a:rPr>
              <a:t>WiFi</a:t>
            </a:r>
            <a:r>
              <a:rPr lang="en-US" sz="2400" dirty="0">
                <a:latin typeface="Arial"/>
                <a:cs typeface="Arial"/>
              </a:rPr>
              <a:t> &amp; constant texting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83445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2477664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477661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493704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329452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180395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3027" t="654" r="33761" b="-327"/>
          <a:stretch/>
        </p:blipFill>
        <p:spPr bwMode="auto">
          <a:xfrm>
            <a:off x="9614132" y="363472"/>
            <a:ext cx="2554376" cy="42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3" r="18673"/>
          <a:stretch/>
        </p:blipFill>
        <p:spPr>
          <a:xfrm>
            <a:off x="3142469" y="363917"/>
            <a:ext cx="3500590" cy="4300623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-23" r="12222"/>
          <a:stretch/>
        </p:blipFill>
        <p:spPr>
          <a:xfrm>
            <a:off x="6758452" y="363472"/>
            <a:ext cx="2745759" cy="43061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5D1A62-FB8D-2217-82C7-99276FCDA52A}"/>
              </a:ext>
            </a:extLst>
          </p:cNvPr>
          <p:cNvSpPr txBox="1"/>
          <p:nvPr/>
        </p:nvSpPr>
        <p:spPr>
          <a:xfrm>
            <a:off x="42334" y="155221"/>
            <a:ext cx="287866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600" b="1" dirty="0">
                <a:solidFill>
                  <a:schemeClr val="bg1"/>
                </a:solidFill>
                <a:ea typeface="Calibri"/>
                <a:cs typeface="Calibri"/>
              </a:rPr>
              <a:t>WHY</a:t>
            </a:r>
          </a:p>
        </p:txBody>
      </p:sp>
      <p:pic>
        <p:nvPicPr>
          <p:cNvPr id="4" name="Picture 3" descr="A black and white sign with white text">
            <a:extLst>
              <a:ext uri="{FF2B5EF4-FFF2-40B4-BE49-F238E27FC236}">
                <a16:creationId xmlns:a16="http://schemas.microsoft.com/office/drawing/2014/main" id="{BDE0C6FB-36DC-6570-7115-22DF710E0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22" y="1466802"/>
            <a:ext cx="2921000" cy="9469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773786" y="614338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city with many buildings and a street"/>
          <p:cNvPicPr/>
          <p:nvPr/>
        </p:nvPicPr>
        <p:blipFill rotWithShape="1">
          <a:blip r:embed="rId8"/>
          <a:srcRect l="1022" t="12356" r="-409" b="12356"/>
          <a:stretch/>
        </p:blipFill>
        <p:spPr>
          <a:xfrm>
            <a:off x="401602" y="329453"/>
            <a:ext cx="5440559" cy="29474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0537" y="326143"/>
            <a:ext cx="2938625" cy="3789087"/>
          </a:xfrm>
          <a:prstGeom prst="rect">
            <a:avLst/>
          </a:prstGeom>
        </p:spPr>
      </p:pic>
      <p:pic>
        <p:nvPicPr>
          <p:cNvPr id="9" name="Picture 8" descr="A group of people jumping in front of a stone building&#10;&#10;Description automatically generated">
            <a:extLst>
              <a:ext uri="{FF2B5EF4-FFF2-40B4-BE49-F238E27FC236}">
                <a16:creationId xmlns:a16="http://schemas.microsoft.com/office/drawing/2014/main" id="{B2439BED-85DD-9A7A-32BF-D016477340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6" y="4091669"/>
            <a:ext cx="4495800" cy="2582636"/>
          </a:xfrm>
          <a:prstGeom prst="rect">
            <a:avLst/>
          </a:prstGeom>
        </p:spPr>
      </p:pic>
      <p:pic>
        <p:nvPicPr>
          <p:cNvPr id="11" name="Picture 10" descr="A building with arches and a pool&#10;&#10;Description automatically generated">
            <a:extLst>
              <a:ext uri="{FF2B5EF4-FFF2-40B4-BE49-F238E27FC236}">
                <a16:creationId xmlns:a16="http://schemas.microsoft.com/office/drawing/2014/main" id="{A9437C1E-2FF6-73BD-BF9C-09BC47A1EE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6428" y="4503405"/>
            <a:ext cx="6934200" cy="2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pan of food with a spoon and a fork&#10;&#10;Description automatically generated"/>
          <p:cNvPicPr/>
          <p:nvPr/>
        </p:nvPicPr>
        <p:blipFill rotWithShape="1">
          <a:blip r:embed="rId7"/>
          <a:srcRect t="5604" b="5604"/>
          <a:stretch/>
        </p:blipFill>
        <p:spPr>
          <a:xfrm>
            <a:off x="609190" y="390403"/>
            <a:ext cx="3312921" cy="2918477"/>
          </a:xfrm>
          <a:prstGeom prst="rect">
            <a:avLst/>
          </a:prstGeom>
        </p:spPr>
      </p:pic>
      <p:pic>
        <p:nvPicPr>
          <p:cNvPr id="16" name="Picture 15" descr="A plate of food on a table&#10;&#10;Description automatically generated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350" b="6350"/>
          <a:stretch/>
        </p:blipFill>
        <p:spPr>
          <a:xfrm>
            <a:off x="2607065" y="4219527"/>
            <a:ext cx="4009338" cy="2329171"/>
          </a:xfrm>
          <a:prstGeom prst="rect">
            <a:avLst/>
          </a:prstGeom>
        </p:spPr>
      </p:pic>
      <p:pic>
        <p:nvPicPr>
          <p:cNvPr id="20" name="Picture 19" descr="A group of bowls of soup&#10;&#10;Description automatically generated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78" y="4220071"/>
            <a:ext cx="2618291" cy="2262186"/>
          </a:xfrm>
          <a:prstGeom prst="rect">
            <a:avLst/>
          </a:prstGeom>
        </p:spPr>
      </p:pic>
      <p:pic>
        <p:nvPicPr>
          <p:cNvPr id="22" name="Picture 21" descr="A plate of food with a fried egg on top&#10;&#10;Description automatically generate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342" r="12342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5" name="Picture 4" descr="A churros with chocolate sauce&#10;&#10;Description automatically generated">
            <a:extLst>
              <a:ext uri="{FF2B5EF4-FFF2-40B4-BE49-F238E27FC236}">
                <a16:creationId xmlns:a16="http://schemas.microsoft.com/office/drawing/2014/main" id="{B1F480C1-A7C7-75FA-BC73-78DD7E6901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1638" y="3459256"/>
            <a:ext cx="2112869" cy="3166782"/>
          </a:xfrm>
          <a:prstGeom prst="rect">
            <a:avLst/>
          </a:prstGeom>
        </p:spPr>
      </p:pic>
      <p:pic>
        <p:nvPicPr>
          <p:cNvPr id="9" name="Picture 8" descr="A creme brulee with raspberries&#10;&#10;Description automatically generated">
            <a:extLst>
              <a:ext uri="{FF2B5EF4-FFF2-40B4-BE49-F238E27FC236}">
                <a16:creationId xmlns:a16="http://schemas.microsoft.com/office/drawing/2014/main" id="{5C016D1C-FC29-B9D6-F7C8-2D921E3448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5998" y="4397149"/>
            <a:ext cx="3098347" cy="1971675"/>
          </a:xfrm>
          <a:prstGeom prst="rect">
            <a:avLst/>
          </a:prstGeom>
        </p:spPr>
      </p:pic>
      <p:pic>
        <p:nvPicPr>
          <p:cNvPr id="11" name="Picture 10" descr="A bowl of meatballs and parsley&#10;&#10;Description automatically generated">
            <a:extLst>
              <a:ext uri="{FF2B5EF4-FFF2-40B4-BE49-F238E27FC236}">
                <a16:creationId xmlns:a16="http://schemas.microsoft.com/office/drawing/2014/main" id="{1A6104C4-C58B-40B7-A503-F0707A1430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2141" y="323851"/>
            <a:ext cx="3740605" cy="312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77013" y="3286264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Natalie Regan</DisplayName>
        <AccountId>15981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c067450e-7df5-4bb7-a748-f7c5eff5b692"/>
    <ds:schemaRef ds:uri="http://schemas.microsoft.com/office/2006/documentManagement/types"/>
    <ds:schemaRef ds:uri="f73d4b22-5b23-44a0-bc6b-9bac75aff085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825ae176-405e-4596-a4b1-c463977585f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F4D3767-EF33-4A1E-BB99-6EB408EE8F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649</cp:revision>
  <dcterms:created xsi:type="dcterms:W3CDTF">2023-10-20T16:15:27Z</dcterms:created>
  <dcterms:modified xsi:type="dcterms:W3CDTF">2025-01-13T20:22:54Z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