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0"/>
  </p:notesMasterIdLst>
  <p:sldIdLst>
    <p:sldId id="279" r:id="rId5"/>
    <p:sldId id="261" r:id="rId6"/>
    <p:sldId id="285" r:id="rId7"/>
    <p:sldId id="287" r:id="rId8"/>
    <p:sldId id="262" r:id="rId9"/>
    <p:sldId id="280" r:id="rId10"/>
    <p:sldId id="263" r:id="rId11"/>
    <p:sldId id="264" r:id="rId12"/>
    <p:sldId id="260" r:id="rId13"/>
    <p:sldId id="265" r:id="rId14"/>
    <p:sldId id="266" r:id="rId15"/>
    <p:sldId id="267" r:id="rId16"/>
    <p:sldId id="288" r:id="rId17"/>
    <p:sldId id="289" r:id="rId18"/>
    <p:sldId id="282" r:id="rId19"/>
    <p:sldId id="269" r:id="rId20"/>
    <p:sldId id="290" r:id="rId21"/>
    <p:sldId id="283" r:id="rId22"/>
    <p:sldId id="270" r:id="rId23"/>
    <p:sldId id="273" r:id="rId24"/>
    <p:sldId id="274" r:id="rId25"/>
    <p:sldId id="286" r:id="rId26"/>
    <p:sldId id="276" r:id="rId27"/>
    <p:sldId id="284" r:id="rId28"/>
    <p:sldId id="27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87"/>
    <a:srgbClr val="00B0F0"/>
    <a:srgbClr val="F1BE48"/>
    <a:srgbClr val="E07E3C"/>
    <a:srgbClr val="ABC7CA"/>
    <a:srgbClr val="A4D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C8CE65-2E9B-4FF3-A627-0CDFB225245D}" v="1" dt="2024-09-04T21:03:27.345"/>
    <p1510:client id="{CAEE970B-0CE3-EC01-DB78-AB3067C019FC}" v="234" dt="2024-09-04T20:19:48.3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62745" autoAdjust="0"/>
  </p:normalViewPr>
  <p:slideViewPr>
    <p:cSldViewPr snapToGrid="0">
      <p:cViewPr varScale="1">
        <p:scale>
          <a:sx n="51" d="100"/>
          <a:sy n="51" d="100"/>
        </p:scale>
        <p:origin x="1003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560d1f62daca06deb6bb87cd5480b80957891ec5a1050209efc70a94b0e211f2::" providerId="AD" clId="Web-{B17560EE-1DCF-0705-13FB-4B8AC74D1A39}"/>
    <pc:docChg chg="addSld modSld">
      <pc:chgData name="Guest User" userId="S::urn:spo:anon#560d1f62daca06deb6bb87cd5480b80957891ec5a1050209efc70a94b0e211f2::" providerId="AD" clId="Web-{B17560EE-1DCF-0705-13FB-4B8AC74D1A39}" dt="2024-05-16T19:55:40.983" v="182" actId="1076"/>
      <pc:docMkLst>
        <pc:docMk/>
      </pc:docMkLst>
      <pc:sldChg chg="addSp delSp modSp">
        <pc:chgData name="Guest User" userId="S::urn:spo:anon#560d1f62daca06deb6bb87cd5480b80957891ec5a1050209efc70a94b0e211f2::" providerId="AD" clId="Web-{B17560EE-1DCF-0705-13FB-4B8AC74D1A39}" dt="2024-05-16T18:21:17.339" v="3"/>
        <pc:sldMkLst>
          <pc:docMk/>
          <pc:sldMk cId="3930024240" sldId="260"/>
        </pc:sldMkLst>
        <pc:spChg chg="add del">
          <ac:chgData name="Guest User" userId="S::urn:spo:anon#560d1f62daca06deb6bb87cd5480b80957891ec5a1050209efc70a94b0e211f2::" providerId="AD" clId="Web-{B17560EE-1DCF-0705-13FB-4B8AC74D1A39}" dt="2024-05-16T18:21:17.339" v="3"/>
          <ac:spMkLst>
            <pc:docMk/>
            <pc:sldMk cId="3930024240" sldId="260"/>
            <ac:spMk id="7" creationId="{00000000-0000-0000-0000-000000000000}"/>
          </ac:spMkLst>
        </pc:spChg>
        <pc:picChg chg="add del mod">
          <ac:chgData name="Guest User" userId="S::urn:spo:anon#560d1f62daca06deb6bb87cd5480b80957891ec5a1050209efc70a94b0e211f2::" providerId="AD" clId="Web-{B17560EE-1DCF-0705-13FB-4B8AC74D1A39}" dt="2024-05-16T18:21:12.839" v="2"/>
          <ac:picMkLst>
            <pc:docMk/>
            <pc:sldMk cId="3930024240" sldId="260"/>
            <ac:picMk id="9" creationId="{B9AC5841-DE3A-7499-6FF3-DF6464184506}"/>
          </ac:picMkLst>
        </pc:picChg>
      </pc:sldChg>
      <pc:sldChg chg="addSp delSp">
        <pc:chgData name="Guest User" userId="S::urn:spo:anon#560d1f62daca06deb6bb87cd5480b80957891ec5a1050209efc70a94b0e211f2::" providerId="AD" clId="Web-{B17560EE-1DCF-0705-13FB-4B8AC74D1A39}" dt="2024-05-16T18:21:59.558" v="5"/>
        <pc:sldMkLst>
          <pc:docMk/>
          <pc:sldMk cId="1374076657" sldId="265"/>
        </pc:sldMkLst>
        <pc:spChg chg="add del">
          <ac:chgData name="Guest User" userId="S::urn:spo:anon#560d1f62daca06deb6bb87cd5480b80957891ec5a1050209efc70a94b0e211f2::" providerId="AD" clId="Web-{B17560EE-1DCF-0705-13FB-4B8AC74D1A39}" dt="2024-05-16T18:21:59.558" v="5"/>
          <ac:spMkLst>
            <pc:docMk/>
            <pc:sldMk cId="1374076657" sldId="265"/>
            <ac:spMk id="7" creationId="{00000000-0000-0000-0000-000000000000}"/>
          </ac:spMkLst>
        </pc:spChg>
      </pc:sldChg>
      <pc:sldChg chg="modSp add replId">
        <pc:chgData name="Guest User" userId="S::urn:spo:anon#560d1f62daca06deb6bb87cd5480b80957891ec5a1050209efc70a94b0e211f2::" providerId="AD" clId="Web-{B17560EE-1DCF-0705-13FB-4B8AC74D1A39}" dt="2024-05-16T19:47:27.421" v="35" actId="20577"/>
        <pc:sldMkLst>
          <pc:docMk/>
          <pc:sldMk cId="3424765210" sldId="283"/>
        </pc:sldMkLst>
        <pc:spChg chg="mod">
          <ac:chgData name="Guest User" userId="S::urn:spo:anon#560d1f62daca06deb6bb87cd5480b80957891ec5a1050209efc70a94b0e211f2::" providerId="AD" clId="Web-{B17560EE-1DCF-0705-13FB-4B8AC74D1A39}" dt="2024-05-16T19:45:46.528" v="10" actId="20577"/>
          <ac:spMkLst>
            <pc:docMk/>
            <pc:sldMk cId="3424765210" sldId="283"/>
            <ac:spMk id="33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5:49.653" v="16" actId="20577"/>
          <ac:spMkLst>
            <pc:docMk/>
            <pc:sldMk cId="3424765210" sldId="283"/>
            <ac:spMk id="35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5:55.840" v="23" actId="20577"/>
          <ac:spMkLst>
            <pc:docMk/>
            <pc:sldMk cId="3424765210" sldId="283"/>
            <ac:spMk id="37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5:59.137" v="27" actId="20577"/>
          <ac:spMkLst>
            <pc:docMk/>
            <pc:sldMk cId="3424765210" sldId="283"/>
            <ac:spMk id="39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6:04.466" v="29" actId="20577"/>
          <ac:spMkLst>
            <pc:docMk/>
            <pc:sldMk cId="3424765210" sldId="283"/>
            <ac:spMk id="41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6:07.263" v="30" actId="20577"/>
          <ac:spMkLst>
            <pc:docMk/>
            <pc:sldMk cId="3424765210" sldId="283"/>
            <ac:spMk id="43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6:10.825" v="31" actId="20577"/>
          <ac:spMkLst>
            <pc:docMk/>
            <pc:sldMk cId="3424765210" sldId="283"/>
            <ac:spMk id="45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6:13.622" v="32" actId="20577"/>
          <ac:spMkLst>
            <pc:docMk/>
            <pc:sldMk cId="3424765210" sldId="283"/>
            <ac:spMk id="47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6:19.482" v="33" actId="20577"/>
          <ac:spMkLst>
            <pc:docMk/>
            <pc:sldMk cId="3424765210" sldId="283"/>
            <ac:spMk id="49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7:27.421" v="35" actId="20577"/>
          <ac:spMkLst>
            <pc:docMk/>
            <pc:sldMk cId="3424765210" sldId="283"/>
            <ac:spMk id="51" creationId="{00000000-0000-0000-0000-000000000000}"/>
          </ac:spMkLst>
        </pc:spChg>
      </pc:sldChg>
      <pc:sldChg chg="delSp modSp add replId">
        <pc:chgData name="Guest User" userId="S::urn:spo:anon#560d1f62daca06deb6bb87cd5480b80957891ec5a1050209efc70a94b0e211f2::" providerId="AD" clId="Web-{B17560EE-1DCF-0705-13FB-4B8AC74D1A39}" dt="2024-05-16T19:55:40.983" v="182" actId="1076"/>
        <pc:sldMkLst>
          <pc:docMk/>
          <pc:sldMk cId="3935373513" sldId="284"/>
        </pc:sldMkLst>
        <pc:spChg chg="mod">
          <ac:chgData name="Guest User" userId="S::urn:spo:anon#560d1f62daca06deb6bb87cd5480b80957891ec5a1050209efc70a94b0e211f2::" providerId="AD" clId="Web-{B17560EE-1DCF-0705-13FB-4B8AC74D1A39}" dt="2024-05-16T19:52:28.930" v="75" actId="1076"/>
          <ac:spMkLst>
            <pc:docMk/>
            <pc:sldMk cId="3935373513" sldId="284"/>
            <ac:spMk id="9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55:40.889" v="175" actId="1076"/>
          <ac:spMkLst>
            <pc:docMk/>
            <pc:sldMk cId="3935373513" sldId="284"/>
            <ac:spMk id="10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55:40.905" v="176" actId="1076"/>
          <ac:spMkLst>
            <pc:docMk/>
            <pc:sldMk cId="3935373513" sldId="284"/>
            <ac:spMk id="11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55:40.905" v="177" actId="1076"/>
          <ac:spMkLst>
            <pc:docMk/>
            <pc:sldMk cId="3935373513" sldId="284"/>
            <ac:spMk id="12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55:40.936" v="178" actId="1076"/>
          <ac:spMkLst>
            <pc:docMk/>
            <pc:sldMk cId="3935373513" sldId="284"/>
            <ac:spMk id="13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55:40.936" v="179" actId="1076"/>
          <ac:spMkLst>
            <pc:docMk/>
            <pc:sldMk cId="3935373513" sldId="284"/>
            <ac:spMk id="14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55:40.952" v="180" actId="1076"/>
          <ac:spMkLst>
            <pc:docMk/>
            <pc:sldMk cId="3935373513" sldId="284"/>
            <ac:spMk id="15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55:40.968" v="181" actId="1076"/>
          <ac:spMkLst>
            <pc:docMk/>
            <pc:sldMk cId="3935373513" sldId="284"/>
            <ac:spMk id="16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55:40.983" v="182" actId="1076"/>
          <ac:spMkLst>
            <pc:docMk/>
            <pc:sldMk cId="3935373513" sldId="284"/>
            <ac:spMk id="17" creationId="{00000000-0000-0000-0000-000000000000}"/>
          </ac:spMkLst>
        </pc:spChg>
        <pc:spChg chg="del">
          <ac:chgData name="Guest User" userId="S::urn:spo:anon#560d1f62daca06deb6bb87cd5480b80957891ec5a1050209efc70a94b0e211f2::" providerId="AD" clId="Web-{B17560EE-1DCF-0705-13FB-4B8AC74D1A39}" dt="2024-05-16T19:49:07.752" v="52"/>
          <ac:spMkLst>
            <pc:docMk/>
            <pc:sldMk cId="3935373513" sldId="284"/>
            <ac:spMk id="18" creationId="{00000000-0000-0000-0000-000000000000}"/>
          </ac:spMkLst>
        </pc:spChg>
        <pc:spChg chg="del">
          <ac:chgData name="Guest User" userId="S::urn:spo:anon#560d1f62daca06deb6bb87cd5480b80957891ec5a1050209efc70a94b0e211f2::" providerId="AD" clId="Web-{B17560EE-1DCF-0705-13FB-4B8AC74D1A39}" dt="2024-05-16T19:49:07.752" v="51"/>
          <ac:spMkLst>
            <pc:docMk/>
            <pc:sldMk cId="3935373513" sldId="284"/>
            <ac:spMk id="19" creationId="{1F0988A4-2A91-BD8F-9B09-1907D816229E}"/>
          </ac:spMkLst>
        </pc:spChg>
      </pc:sldChg>
    </pc:docChg>
  </pc:docChgLst>
  <pc:docChgLst>
    <pc:chgData name="Katie Blood" userId="ad7c0092-d840-49ce-96c5-0451ee39b959" providerId="ADAL" clId="{3646EBF4-06F9-4DF4-9241-49BB753EE5ED}"/>
    <pc:docChg chg="modSld">
      <pc:chgData name="Katie Blood" userId="ad7c0092-d840-49ce-96c5-0451ee39b959" providerId="ADAL" clId="{3646EBF4-06F9-4DF4-9241-49BB753EE5ED}" dt="2024-03-07T20:45:02.317" v="0" actId="20577"/>
      <pc:docMkLst>
        <pc:docMk/>
      </pc:docMkLst>
      <pc:sldChg chg="modSp mod">
        <pc:chgData name="Katie Blood" userId="ad7c0092-d840-49ce-96c5-0451ee39b959" providerId="ADAL" clId="{3646EBF4-06F9-4DF4-9241-49BB753EE5ED}" dt="2024-03-07T20:45:02.317" v="0" actId="20577"/>
        <pc:sldMkLst>
          <pc:docMk/>
          <pc:sldMk cId="0" sldId="279"/>
        </pc:sldMkLst>
        <pc:spChg chg="mod">
          <ac:chgData name="Katie Blood" userId="ad7c0092-d840-49ce-96c5-0451ee39b959" providerId="ADAL" clId="{3646EBF4-06F9-4DF4-9241-49BB753EE5ED}" dt="2024-03-07T20:45:02.317" v="0" actId="20577"/>
          <ac:spMkLst>
            <pc:docMk/>
            <pc:sldMk cId="0" sldId="279"/>
            <ac:spMk id="10" creationId="{0A9312DD-DEB7-CF52-8F8C-174DF8671CA9}"/>
          </ac:spMkLst>
        </pc:spChg>
      </pc:sldChg>
    </pc:docChg>
  </pc:docChgLst>
  <pc:docChgLst>
    <pc:chgData name="Katie  Cizel" userId="S::katie@xperitas.org::309f8464-9408-477e-aece-c444c00ba54d" providerId="AD" clId="Web-{1BA9B4FF-2357-3929-EFB7-1A6D0C615FEE}"/>
    <pc:docChg chg="modSld">
      <pc:chgData name="Katie  Cizel" userId="S::katie@xperitas.org::309f8464-9408-477e-aece-c444c00ba54d" providerId="AD" clId="Web-{1BA9B4FF-2357-3929-EFB7-1A6D0C615FEE}" dt="2023-11-22T17:21:23.795" v="9" actId="1076"/>
      <pc:docMkLst>
        <pc:docMk/>
      </pc:docMkLst>
      <pc:sldChg chg="modSp">
        <pc:chgData name="Katie  Cizel" userId="S::katie@xperitas.org::309f8464-9408-477e-aece-c444c00ba54d" providerId="AD" clId="Web-{1BA9B4FF-2357-3929-EFB7-1A6D0C615FEE}" dt="2023-11-22T17:20:48.044" v="4" actId="14100"/>
        <pc:sldMkLst>
          <pc:docMk/>
          <pc:sldMk cId="0" sldId="263"/>
        </pc:sldMkLst>
        <pc:picChg chg="mod modCrop">
          <ac:chgData name="Katie  Cizel" userId="S::katie@xperitas.org::309f8464-9408-477e-aece-c444c00ba54d" providerId="AD" clId="Web-{1BA9B4FF-2357-3929-EFB7-1A6D0C615FEE}" dt="2023-11-22T17:20:48.044" v="4" actId="14100"/>
          <ac:picMkLst>
            <pc:docMk/>
            <pc:sldMk cId="0" sldId="263"/>
            <ac:picMk id="3074" creationId="{30FAB802-3F94-1122-EF0A-3F46CD943D0B}"/>
          </ac:picMkLst>
        </pc:picChg>
      </pc:sldChg>
      <pc:sldChg chg="modSp">
        <pc:chgData name="Katie  Cizel" userId="S::katie@xperitas.org::309f8464-9408-477e-aece-c444c00ba54d" providerId="AD" clId="Web-{1BA9B4FF-2357-3929-EFB7-1A6D0C615FEE}" dt="2023-11-22T17:21:23.795" v="9" actId="1076"/>
        <pc:sldMkLst>
          <pc:docMk/>
          <pc:sldMk cId="0" sldId="266"/>
        </pc:sldMkLst>
        <pc:picChg chg="mod">
          <ac:chgData name="Katie  Cizel" userId="S::katie@xperitas.org::309f8464-9408-477e-aece-c444c00ba54d" providerId="AD" clId="Web-{1BA9B4FF-2357-3929-EFB7-1A6D0C615FEE}" dt="2023-11-22T17:21:21.061" v="8"/>
          <ac:picMkLst>
            <pc:docMk/>
            <pc:sldMk cId="0" sldId="266"/>
            <ac:picMk id="33" creationId="{21E150CF-D898-55BA-44CB-60A1EC4B2AC0}"/>
          </ac:picMkLst>
        </pc:picChg>
        <pc:picChg chg="mod">
          <ac:chgData name="Katie  Cizel" userId="S::katie@xperitas.org::309f8464-9408-477e-aece-c444c00ba54d" providerId="AD" clId="Web-{1BA9B4FF-2357-3929-EFB7-1A6D0C615FEE}" dt="2023-11-22T17:21:23.795" v="9" actId="1076"/>
          <ac:picMkLst>
            <pc:docMk/>
            <pc:sldMk cId="0" sldId="266"/>
            <ac:picMk id="35" creationId="{35BF13D4-22A9-4B17-FDAA-8408478A5E64}"/>
          </ac:picMkLst>
        </pc:picChg>
      </pc:sldChg>
      <pc:sldChg chg="modSp">
        <pc:chgData name="Katie  Cizel" userId="S::katie@xperitas.org::309f8464-9408-477e-aece-c444c00ba54d" providerId="AD" clId="Web-{1BA9B4FF-2357-3929-EFB7-1A6D0C615FEE}" dt="2023-11-22T17:21:08.842" v="6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1BA9B4FF-2357-3929-EFB7-1A6D0C615FEE}" dt="2023-11-22T17:21:08.842" v="6" actId="20577"/>
          <ac:spMkLst>
            <pc:docMk/>
            <pc:sldMk cId="0" sldId="276"/>
            <ac:spMk id="15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F03C29EA-173C-7105-E174-B722844D226F}"/>
    <pc:docChg chg="modSld">
      <pc:chgData name="Katie  Cizel" userId="S::katie@xperitas.org::309f8464-9408-477e-aece-c444c00ba54d" providerId="AD" clId="Web-{F03C29EA-173C-7105-E174-B722844D226F}" dt="2023-11-20T18:47:18.359" v="10" actId="14100"/>
      <pc:docMkLst>
        <pc:docMk/>
      </pc:docMkLst>
      <pc:sldChg chg="addSp modSp">
        <pc:chgData name="Katie  Cizel" userId="S::katie@xperitas.org::309f8464-9408-477e-aece-c444c00ba54d" providerId="AD" clId="Web-{F03C29EA-173C-7105-E174-B722844D226F}" dt="2023-11-20T18:47:18.359" v="10" actId="14100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F03C29EA-173C-7105-E174-B722844D226F}" dt="2023-11-20T18:46:31.717" v="1" actId="1076"/>
          <ac:spMkLst>
            <pc:docMk/>
            <pc:sldMk cId="303008722" sldId="281"/>
            <ac:spMk id="47" creationId="{2FDB834A-8ECA-35B0-9DE0-172C6CA9B91F}"/>
          </ac:spMkLst>
        </pc:spChg>
        <pc:spChg chg="mod">
          <ac:chgData name="Katie  Cizel" userId="S::katie@xperitas.org::309f8464-9408-477e-aece-c444c00ba54d" providerId="AD" clId="Web-{F03C29EA-173C-7105-E174-B722844D226F}" dt="2023-11-20T18:46:49.546" v="4" actId="1076"/>
          <ac:spMkLst>
            <pc:docMk/>
            <pc:sldMk cId="303008722" sldId="281"/>
            <ac:spMk id="48" creationId="{1158DCD9-7770-2CF9-B6B0-7F94BA209813}"/>
          </ac:spMkLst>
        </pc:spChg>
        <pc:picChg chg="add mod">
          <ac:chgData name="Katie  Cizel" userId="S::katie@xperitas.org::309f8464-9408-477e-aece-c444c00ba54d" providerId="AD" clId="Web-{F03C29EA-173C-7105-E174-B722844D226F}" dt="2023-11-20T18:47:04.390" v="7" actId="14100"/>
          <ac:picMkLst>
            <pc:docMk/>
            <pc:sldMk cId="303008722" sldId="281"/>
            <ac:picMk id="5" creationId="{D221F04F-EAC8-8330-75FE-8ADEE331100B}"/>
          </ac:picMkLst>
        </pc:picChg>
        <pc:picChg chg="add mod">
          <ac:chgData name="Katie  Cizel" userId="S::katie@xperitas.org::309f8464-9408-477e-aece-c444c00ba54d" providerId="AD" clId="Web-{F03C29EA-173C-7105-E174-B722844D226F}" dt="2023-11-20T18:47:18.359" v="10" actId="14100"/>
          <ac:picMkLst>
            <pc:docMk/>
            <pc:sldMk cId="303008722" sldId="281"/>
            <ac:picMk id="9" creationId="{A83A782F-C849-E842-AFA2-75059CD11F97}"/>
          </ac:picMkLst>
        </pc:picChg>
        <pc:picChg chg="mod">
          <ac:chgData name="Katie  Cizel" userId="S::katie@xperitas.org::309f8464-9408-477e-aece-c444c00ba54d" providerId="AD" clId="Web-{F03C29EA-173C-7105-E174-B722844D226F}" dt="2023-11-20T18:46:36.171" v="3" actId="1076"/>
          <ac:picMkLst>
            <pc:docMk/>
            <pc:sldMk cId="303008722" sldId="281"/>
            <ac:picMk id="4100" creationId="{E6A8FBA5-F086-FFD4-4755-6F788DE0A0C7}"/>
          </ac:picMkLst>
        </pc:picChg>
      </pc:sldChg>
    </pc:docChg>
  </pc:docChgLst>
  <pc:docChgLst>
    <pc:chgData name="Katie Blood" userId="ad7c0092-d840-49ce-96c5-0451ee39b959" providerId="ADAL" clId="{39F41499-4957-4238-A1B3-20D32B608DC6}"/>
    <pc:docChg chg="undo custSel modSld">
      <pc:chgData name="Katie Blood" userId="ad7c0092-d840-49ce-96c5-0451ee39b959" providerId="ADAL" clId="{39F41499-4957-4238-A1B3-20D32B608DC6}" dt="2024-05-21T16:00:42.048" v="2" actId="6549"/>
      <pc:docMkLst>
        <pc:docMk/>
      </pc:docMkLst>
      <pc:sldChg chg="modSp mod">
        <pc:chgData name="Katie Blood" userId="ad7c0092-d840-49ce-96c5-0451ee39b959" providerId="ADAL" clId="{39F41499-4957-4238-A1B3-20D32B608DC6}" dt="2024-05-21T16:00:42.048" v="2" actId="6549"/>
        <pc:sldMkLst>
          <pc:docMk/>
          <pc:sldMk cId="0" sldId="261"/>
        </pc:sldMkLst>
        <pc:spChg chg="mod">
          <ac:chgData name="Katie Blood" userId="ad7c0092-d840-49ce-96c5-0451ee39b959" providerId="ADAL" clId="{39F41499-4957-4238-A1B3-20D32B608DC6}" dt="2024-05-21T16:00:42.048" v="2" actId="6549"/>
          <ac:spMkLst>
            <pc:docMk/>
            <pc:sldMk cId="0" sldId="261"/>
            <ac:spMk id="10" creationId="{D26C61C8-3732-8B72-5BD4-00A8AD462A48}"/>
          </ac:spMkLst>
        </pc:spChg>
      </pc:sldChg>
    </pc:docChg>
  </pc:docChgLst>
  <pc:docChgLst>
    <pc:chgData name="Katie  Cizel" userId="S::katie@xperitas.org::309f8464-9408-477e-aece-c444c00ba54d" providerId="AD" clId="Web-{1338AA9C-585F-98DB-4323-8361C2538373}"/>
    <pc:docChg chg="modSld">
      <pc:chgData name="Katie  Cizel" userId="S::katie@xperitas.org::309f8464-9408-477e-aece-c444c00ba54d" providerId="AD" clId="Web-{1338AA9C-585F-98DB-4323-8361C2538373}" dt="2023-11-16T20:23:20.158" v="65" actId="20577"/>
      <pc:docMkLst>
        <pc:docMk/>
      </pc:docMkLst>
      <pc:sldChg chg="modSp">
        <pc:chgData name="Katie  Cizel" userId="S::katie@xperitas.org::309f8464-9408-477e-aece-c444c00ba54d" providerId="AD" clId="Web-{1338AA9C-585F-98DB-4323-8361C2538373}" dt="2023-11-16T20:09:29.827" v="19"/>
        <pc:sldMkLst>
          <pc:docMk/>
          <pc:sldMk cId="3930024240" sldId="260"/>
        </pc:sldMkLst>
        <pc:picChg chg="mod">
          <ac:chgData name="Katie  Cizel" userId="S::katie@xperitas.org::309f8464-9408-477e-aece-c444c00ba54d" providerId="AD" clId="Web-{1338AA9C-585F-98DB-4323-8361C2538373}" dt="2023-11-16T20:08:26.731" v="14"/>
          <ac:picMkLst>
            <pc:docMk/>
            <pc:sldMk cId="3930024240" sldId="260"/>
            <ac:picMk id="8" creationId="{00000000-0000-0000-0000-000000000000}"/>
          </ac:picMkLst>
        </pc:picChg>
        <pc:picChg chg="mod">
          <ac:chgData name="Katie  Cizel" userId="S::katie@xperitas.org::309f8464-9408-477e-aece-c444c00ba54d" providerId="AD" clId="Web-{1338AA9C-585F-98DB-4323-8361C2538373}" dt="2023-11-16T20:08:36.357" v="15"/>
          <ac:picMkLst>
            <pc:docMk/>
            <pc:sldMk cId="3930024240" sldId="260"/>
            <ac:picMk id="12" creationId="{00000000-0000-0000-0000-000000000000}"/>
          </ac:picMkLst>
        </pc:picChg>
        <pc:picChg chg="mod">
          <ac:chgData name="Katie  Cizel" userId="S::katie@xperitas.org::309f8464-9408-477e-aece-c444c00ba54d" providerId="AD" clId="Web-{1338AA9C-585F-98DB-4323-8361C2538373}" dt="2023-11-16T20:09:29.827" v="19"/>
          <ac:picMkLst>
            <pc:docMk/>
            <pc:sldMk cId="3930024240" sldId="260"/>
            <ac:picMk id="17" creationId="{1876AB77-2866-BEF2-F5F4-BA8CF829F471}"/>
          </ac:picMkLst>
        </pc:picChg>
        <pc:picChg chg="mod">
          <ac:chgData name="Katie  Cizel" userId="S::katie@xperitas.org::309f8464-9408-477e-aece-c444c00ba54d" providerId="AD" clId="Web-{1338AA9C-585F-98DB-4323-8361C2538373}" dt="2023-11-16T20:08:54.498" v="17"/>
          <ac:picMkLst>
            <pc:docMk/>
            <pc:sldMk cId="3930024240" sldId="260"/>
            <ac:picMk id="19" creationId="{9CE7D187-E3F9-3AE0-6301-8C11EFC4018A}"/>
          </ac:picMkLst>
        </pc:picChg>
      </pc:sldChg>
      <pc:sldChg chg="modSp">
        <pc:chgData name="Katie  Cizel" userId="S::katie@xperitas.org::309f8464-9408-477e-aece-c444c00ba54d" providerId="AD" clId="Web-{1338AA9C-585F-98DB-4323-8361C2538373}" dt="2023-11-16T20:21:44.890" v="59" actId="20577"/>
        <pc:sldMkLst>
          <pc:docMk/>
          <pc:sldMk cId="0" sldId="262"/>
        </pc:sldMkLst>
        <pc:spChg chg="mod">
          <ac:chgData name="Katie  Cizel" userId="S::katie@xperitas.org::309f8464-9408-477e-aece-c444c00ba54d" providerId="AD" clId="Web-{1338AA9C-585F-98DB-4323-8361C2538373}" dt="2023-11-16T20:06:59.511" v="11" actId="20577"/>
          <ac:spMkLst>
            <pc:docMk/>
            <pc:sldMk cId="0" sldId="262"/>
            <ac:spMk id="13" creationId="{40C398E0-E8E9-1A82-AB02-F4726FD577D1}"/>
          </ac:spMkLst>
        </pc:spChg>
        <pc:spChg chg="mod">
          <ac:chgData name="Katie  Cizel" userId="S::katie@xperitas.org::309f8464-9408-477e-aece-c444c00ba54d" providerId="AD" clId="Web-{1338AA9C-585F-98DB-4323-8361C2538373}" dt="2023-11-16T20:21:44.890" v="59" actId="20577"/>
          <ac:spMkLst>
            <pc:docMk/>
            <pc:sldMk cId="0" sldId="262"/>
            <ac:spMk id="14" creationId="{13CAE804-E089-5356-3A6A-03714F04FF8C}"/>
          </ac:spMkLst>
        </pc:spChg>
      </pc:sldChg>
      <pc:sldChg chg="modSp">
        <pc:chgData name="Katie  Cizel" userId="S::katie@xperitas.org::309f8464-9408-477e-aece-c444c00ba54d" providerId="AD" clId="Web-{1338AA9C-585F-98DB-4323-8361C2538373}" dt="2023-11-16T20:21:27.952" v="51"/>
        <pc:sldMkLst>
          <pc:docMk/>
          <pc:sldMk cId="1374076657" sldId="265"/>
        </pc:sldMkLst>
        <pc:picChg chg="mod modCrop">
          <ac:chgData name="Katie  Cizel" userId="S::katie@xperitas.org::309f8464-9408-477e-aece-c444c00ba54d" providerId="AD" clId="Web-{1338AA9C-585F-98DB-4323-8361C2538373}" dt="2023-11-16T20:20:09.544" v="39"/>
          <ac:picMkLst>
            <pc:docMk/>
            <pc:sldMk cId="1374076657" sldId="265"/>
            <ac:picMk id="10" creationId="{00000000-0000-0000-0000-000000000000}"/>
          </ac:picMkLst>
        </pc:picChg>
        <pc:picChg chg="mod modCrop">
          <ac:chgData name="Katie  Cizel" userId="S::katie@xperitas.org::309f8464-9408-477e-aece-c444c00ba54d" providerId="AD" clId="Web-{1338AA9C-585F-98DB-4323-8361C2538373}" dt="2023-11-16T20:21:14.280" v="49"/>
          <ac:picMkLst>
            <pc:docMk/>
            <pc:sldMk cId="1374076657" sldId="265"/>
            <ac:picMk id="14" creationId="{C2ABFE61-CC43-1DA2-103F-3FF8EA12B75D}"/>
          </ac:picMkLst>
        </pc:picChg>
        <pc:picChg chg="mod modCrop">
          <ac:chgData name="Katie  Cizel" userId="S::katie@xperitas.org::309f8464-9408-477e-aece-c444c00ba54d" providerId="AD" clId="Web-{1338AA9C-585F-98DB-4323-8361C2538373}" dt="2023-11-16T20:20:17.435" v="41"/>
          <ac:picMkLst>
            <pc:docMk/>
            <pc:sldMk cId="1374076657" sldId="265"/>
            <ac:picMk id="16" creationId="{1E9703E4-55A4-6733-DC1C-BEE6953706B3}"/>
          </ac:picMkLst>
        </pc:picChg>
        <pc:picChg chg="mod">
          <ac:chgData name="Katie  Cizel" userId="S::katie@xperitas.org::309f8464-9408-477e-aece-c444c00ba54d" providerId="AD" clId="Web-{1338AA9C-585F-98DB-4323-8361C2538373}" dt="2023-11-16T20:19:19.793" v="31"/>
          <ac:picMkLst>
            <pc:docMk/>
            <pc:sldMk cId="1374076657" sldId="265"/>
            <ac:picMk id="20" creationId="{250ED433-9FA8-E7D5-030B-383E9C5E1BED}"/>
          </ac:picMkLst>
        </pc:picChg>
        <pc:picChg chg="mod">
          <ac:chgData name="Katie  Cizel" userId="S::katie@xperitas.org::309f8464-9408-477e-aece-c444c00ba54d" providerId="AD" clId="Web-{1338AA9C-585F-98DB-4323-8361C2538373}" dt="2023-11-16T20:21:27.952" v="51"/>
          <ac:picMkLst>
            <pc:docMk/>
            <pc:sldMk cId="1374076657" sldId="265"/>
            <ac:picMk id="22" creationId="{B03A53D1-A8A1-3FDF-D7F6-EFDCFBEA6670}"/>
          </ac:picMkLst>
        </pc:picChg>
        <pc:picChg chg="mod">
          <ac:chgData name="Katie  Cizel" userId="S::katie@xperitas.org::309f8464-9408-477e-aece-c444c00ba54d" providerId="AD" clId="Web-{1338AA9C-585F-98DB-4323-8361C2538373}" dt="2023-11-16T20:20:51.967" v="45"/>
          <ac:picMkLst>
            <pc:docMk/>
            <pc:sldMk cId="1374076657" sldId="265"/>
            <ac:picMk id="24" creationId="{0AF9E98B-F67D-06C2-EA4D-85442D5A7E4F}"/>
          </ac:picMkLst>
        </pc:picChg>
      </pc:sldChg>
      <pc:sldChg chg="modSp">
        <pc:chgData name="Katie  Cizel" userId="S::katie@xperitas.org::309f8464-9408-477e-aece-c444c00ba54d" providerId="AD" clId="Web-{1338AA9C-585F-98DB-4323-8361C2538373}" dt="2023-11-16T20:23:20.158" v="65" actId="20577"/>
        <pc:sldMkLst>
          <pc:docMk/>
          <pc:sldMk cId="3397419914" sldId="267"/>
        </pc:sldMkLst>
        <pc:spChg chg="mod">
          <ac:chgData name="Katie  Cizel" userId="S::katie@xperitas.org::309f8464-9408-477e-aece-c444c00ba54d" providerId="AD" clId="Web-{1338AA9C-585F-98DB-4323-8361C2538373}" dt="2023-11-16T20:23:20.158" v="65" actId="20577"/>
          <ac:spMkLst>
            <pc:docMk/>
            <pc:sldMk cId="3397419914" sldId="267"/>
            <ac:spMk id="19" creationId="{9410D90D-55BA-C460-9499-DC1A349DCC5F}"/>
          </ac:spMkLst>
        </pc:spChg>
      </pc:sldChg>
      <pc:sldChg chg="modSp">
        <pc:chgData name="Katie  Cizel" userId="S::katie@xperitas.org::309f8464-9408-477e-aece-c444c00ba54d" providerId="AD" clId="Web-{1338AA9C-585F-98DB-4323-8361C2538373}" dt="2023-11-16T20:06:52.042" v="10"/>
        <pc:sldMkLst>
          <pc:docMk/>
          <pc:sldMk cId="0" sldId="279"/>
        </pc:sldMkLst>
        <pc:spChg chg="mod">
          <ac:chgData name="Katie  Cizel" userId="S::katie@xperitas.org::309f8464-9408-477e-aece-c444c00ba54d" providerId="AD" clId="Web-{1338AA9C-585F-98DB-4323-8361C2538373}" dt="2023-11-16T20:05:58.978" v="6" actId="20577"/>
          <ac:spMkLst>
            <pc:docMk/>
            <pc:sldMk cId="0" sldId="279"/>
            <ac:spMk id="10" creationId="{0A9312DD-DEB7-CF52-8F8C-174DF8671CA9}"/>
          </ac:spMkLst>
        </pc:spChg>
        <pc:picChg chg="mod modCrop">
          <ac:chgData name="Katie  Cizel" userId="S::katie@xperitas.org::309f8464-9408-477e-aece-c444c00ba54d" providerId="AD" clId="Web-{1338AA9C-585F-98DB-4323-8361C2538373}" dt="2023-11-16T20:06:52.042" v="10"/>
          <ac:picMkLst>
            <pc:docMk/>
            <pc:sldMk cId="0" sldId="279"/>
            <ac:picMk id="12" creationId="{A51318E8-0110-198C-C520-AF25F1EEA2C7}"/>
          </ac:picMkLst>
        </pc:picChg>
      </pc:sldChg>
      <pc:sldChg chg="modSp">
        <pc:chgData name="Katie  Cizel" userId="S::katie@xperitas.org::309f8464-9408-477e-aece-c444c00ba54d" providerId="AD" clId="Web-{1338AA9C-585F-98DB-4323-8361C2538373}" dt="2023-11-16T20:21:36.202" v="54" actId="20577"/>
        <pc:sldMkLst>
          <pc:docMk/>
          <pc:sldMk cId="2833874048" sldId="280"/>
        </pc:sldMkLst>
        <pc:spChg chg="mod">
          <ac:chgData name="Katie  Cizel" userId="S::katie@xperitas.org::309f8464-9408-477e-aece-c444c00ba54d" providerId="AD" clId="Web-{1338AA9C-585F-98DB-4323-8361C2538373}" dt="2023-11-16T20:08:04.731" v="13" actId="20577"/>
          <ac:spMkLst>
            <pc:docMk/>
            <pc:sldMk cId="2833874048" sldId="280"/>
            <ac:spMk id="13" creationId="{40C398E0-E8E9-1A82-AB02-F4726FD577D1}"/>
          </ac:spMkLst>
        </pc:spChg>
        <pc:spChg chg="mod">
          <ac:chgData name="Katie  Cizel" userId="S::katie@xperitas.org::309f8464-9408-477e-aece-c444c00ba54d" providerId="AD" clId="Web-{1338AA9C-585F-98DB-4323-8361C2538373}" dt="2023-11-16T20:21:36.202" v="54" actId="20577"/>
          <ac:spMkLst>
            <pc:docMk/>
            <pc:sldMk cId="2833874048" sldId="280"/>
            <ac:spMk id="14" creationId="{13CAE804-E089-5356-3A6A-03714F04FF8C}"/>
          </ac:spMkLst>
        </pc:spChg>
      </pc:sldChg>
    </pc:docChg>
  </pc:docChgLst>
  <pc:docChgLst>
    <pc:chgData name="Katie Blood" userId="ad7c0092-d840-49ce-96c5-0451ee39b959" providerId="ADAL" clId="{00C415A0-3D31-49E9-9735-7FFBF8148AEF}"/>
    <pc:docChg chg="undo custSel addSld modSld sldOrd">
      <pc:chgData name="Katie Blood" userId="ad7c0092-d840-49ce-96c5-0451ee39b959" providerId="ADAL" clId="{00C415A0-3D31-49E9-9735-7FFBF8148AEF}" dt="2024-08-14T16:45:38.368" v="3236" actId="1076"/>
      <pc:docMkLst>
        <pc:docMk/>
      </pc:docMkLst>
      <pc:sldChg chg="addSp delSp modSp mod modNotesTx">
        <pc:chgData name="Katie Blood" userId="ad7c0092-d840-49ce-96c5-0451ee39b959" providerId="ADAL" clId="{00C415A0-3D31-49E9-9735-7FFBF8148AEF}" dt="2024-08-07T15:00:51.613" v="1798" actId="1076"/>
        <pc:sldMkLst>
          <pc:docMk/>
          <pc:sldMk cId="3930024240" sldId="260"/>
        </pc:sldMkLst>
        <pc:spChg chg="mod">
          <ac:chgData name="Katie Blood" userId="ad7c0092-d840-49ce-96c5-0451ee39b959" providerId="ADAL" clId="{00C415A0-3D31-49E9-9735-7FFBF8148AEF}" dt="2024-07-19T17:59:23.482" v="1374" actId="1076"/>
          <ac:spMkLst>
            <pc:docMk/>
            <pc:sldMk cId="3930024240" sldId="260"/>
            <ac:spMk id="7" creationId="{00000000-0000-0000-0000-000000000000}"/>
          </ac:spMkLst>
        </pc:spChg>
        <pc:picChg chg="del">
          <ac:chgData name="Katie Blood" userId="ad7c0092-d840-49ce-96c5-0451ee39b959" providerId="ADAL" clId="{00C415A0-3D31-49E9-9735-7FFBF8148AEF}" dt="2024-07-19T17:59:10.775" v="1371" actId="478"/>
          <ac:picMkLst>
            <pc:docMk/>
            <pc:sldMk cId="3930024240" sldId="260"/>
            <ac:picMk id="3" creationId="{00000000-0000-0000-0000-000000000000}"/>
          </ac:picMkLst>
        </pc:picChg>
        <pc:picChg chg="add mod">
          <ac:chgData name="Katie Blood" userId="ad7c0092-d840-49ce-96c5-0451ee39b959" providerId="ADAL" clId="{00C415A0-3D31-49E9-9735-7FFBF8148AEF}" dt="2024-08-07T14:45:43.082" v="1673" actId="1076"/>
          <ac:picMkLst>
            <pc:docMk/>
            <pc:sldMk cId="3930024240" sldId="260"/>
            <ac:picMk id="3" creationId="{CFA2461D-990A-22D5-EA86-628889A4C35F}"/>
          </ac:picMkLst>
        </pc:picChg>
        <pc:picChg chg="del">
          <ac:chgData name="Katie Blood" userId="ad7c0092-d840-49ce-96c5-0451ee39b959" providerId="ADAL" clId="{00C415A0-3D31-49E9-9735-7FFBF8148AEF}" dt="2024-07-19T17:59:07.476" v="1369" actId="478"/>
          <ac:picMkLst>
            <pc:docMk/>
            <pc:sldMk cId="3930024240" sldId="260"/>
            <ac:picMk id="4" creationId="{00000000-0000-0000-0000-000000000000}"/>
          </ac:picMkLst>
        </pc:picChg>
        <pc:picChg chg="del mod">
          <ac:chgData name="Katie Blood" userId="ad7c0092-d840-49ce-96c5-0451ee39b959" providerId="ADAL" clId="{00C415A0-3D31-49E9-9735-7FFBF8148AEF}" dt="2024-07-19T17:59:05.568" v="1368" actId="478"/>
          <ac:picMkLst>
            <pc:docMk/>
            <pc:sldMk cId="3930024240" sldId="260"/>
            <ac:picMk id="5" creationId="{00000000-0000-0000-0000-000000000000}"/>
          </ac:picMkLst>
        </pc:picChg>
        <pc:picChg chg="add mod">
          <ac:chgData name="Katie Blood" userId="ad7c0092-d840-49ce-96c5-0451ee39b959" providerId="ADAL" clId="{00C415A0-3D31-49E9-9735-7FFBF8148AEF}" dt="2024-08-07T15:00:51.613" v="1798" actId="1076"/>
          <ac:picMkLst>
            <pc:docMk/>
            <pc:sldMk cId="3930024240" sldId="260"/>
            <ac:picMk id="5" creationId="{9619ED77-37E3-96A1-DFE4-4CB2FFC31C41}"/>
          </ac:picMkLst>
        </pc:picChg>
        <pc:picChg chg="mod">
          <ac:chgData name="Katie Blood" userId="ad7c0092-d840-49ce-96c5-0451ee39b959" providerId="ADAL" clId="{00C415A0-3D31-49E9-9735-7FFBF8148AEF}" dt="2024-07-19T17:57:38.598" v="1351" actId="1076"/>
          <ac:picMkLst>
            <pc:docMk/>
            <pc:sldMk cId="3930024240" sldId="260"/>
            <ac:picMk id="6" creationId="{00000000-0000-0000-0000-000000000000}"/>
          </ac:picMkLst>
        </pc:picChg>
        <pc:picChg chg="mod">
          <ac:chgData name="Katie Blood" userId="ad7c0092-d840-49ce-96c5-0451ee39b959" providerId="ADAL" clId="{00C415A0-3D31-49E9-9735-7FFBF8148AEF}" dt="2024-07-19T17:58:56.843" v="1365" actId="1076"/>
          <ac:picMkLst>
            <pc:docMk/>
            <pc:sldMk cId="3930024240" sldId="260"/>
            <ac:picMk id="8" creationId="{00000000-0000-0000-0000-000000000000}"/>
          </ac:picMkLst>
        </pc:picChg>
        <pc:picChg chg="add del mod">
          <ac:chgData name="Katie Blood" userId="ad7c0092-d840-49ce-96c5-0451ee39b959" providerId="ADAL" clId="{00C415A0-3D31-49E9-9735-7FFBF8148AEF}" dt="2024-07-19T17:46:31.388" v="1243" actId="478"/>
          <ac:picMkLst>
            <pc:docMk/>
            <pc:sldMk cId="3930024240" sldId="260"/>
            <ac:picMk id="10" creationId="{69490798-531C-AD1C-B1F9-6562B276B218}"/>
          </ac:picMkLst>
        </pc:picChg>
        <pc:picChg chg="del mod">
          <ac:chgData name="Katie Blood" userId="ad7c0092-d840-49ce-96c5-0451ee39b959" providerId="ADAL" clId="{00C415A0-3D31-49E9-9735-7FFBF8148AEF}" dt="2024-07-19T17:51:19.933" v="1281" actId="478"/>
          <ac:picMkLst>
            <pc:docMk/>
            <pc:sldMk cId="3930024240" sldId="260"/>
            <ac:picMk id="12" creationId="{00000000-0000-0000-0000-000000000000}"/>
          </ac:picMkLst>
        </pc:picChg>
        <pc:picChg chg="add mod modCrop">
          <ac:chgData name="Katie Blood" userId="ad7c0092-d840-49ce-96c5-0451ee39b959" providerId="ADAL" clId="{00C415A0-3D31-49E9-9735-7FFBF8148AEF}" dt="2024-07-19T18:08:59.147" v="1418" actId="1076"/>
          <ac:picMkLst>
            <pc:docMk/>
            <pc:sldMk cId="3930024240" sldId="260"/>
            <ac:picMk id="13" creationId="{5AC00A26-E212-659C-0CB1-8CEEA8350EBC}"/>
          </ac:picMkLst>
        </pc:picChg>
        <pc:picChg chg="del">
          <ac:chgData name="Katie Blood" userId="ad7c0092-d840-49ce-96c5-0451ee39b959" providerId="ADAL" clId="{00C415A0-3D31-49E9-9735-7FFBF8148AEF}" dt="2024-07-19T17:49:34.995" v="1259" actId="478"/>
          <ac:picMkLst>
            <pc:docMk/>
            <pc:sldMk cId="3930024240" sldId="260"/>
            <ac:picMk id="14" creationId="{D3C6E759-4611-7DFD-3BC1-16C888D501E5}"/>
          </ac:picMkLst>
        </pc:picChg>
        <pc:picChg chg="add mod modCrop">
          <ac:chgData name="Katie Blood" userId="ad7c0092-d840-49ce-96c5-0451ee39b959" providerId="ADAL" clId="{00C415A0-3D31-49E9-9735-7FFBF8148AEF}" dt="2024-07-19T17:58:53.536" v="1364" actId="1076"/>
          <ac:picMkLst>
            <pc:docMk/>
            <pc:sldMk cId="3930024240" sldId="260"/>
            <ac:picMk id="16" creationId="{E293023D-A043-C393-D643-A5BBCD956C53}"/>
          </ac:picMkLst>
        </pc:picChg>
        <pc:picChg chg="del">
          <ac:chgData name="Katie Blood" userId="ad7c0092-d840-49ce-96c5-0451ee39b959" providerId="ADAL" clId="{00C415A0-3D31-49E9-9735-7FFBF8148AEF}" dt="2024-07-19T17:46:24.846" v="1241" actId="478"/>
          <ac:picMkLst>
            <pc:docMk/>
            <pc:sldMk cId="3930024240" sldId="260"/>
            <ac:picMk id="17" creationId="{1876AB77-2866-BEF2-F5F4-BA8CF829F471}"/>
          </ac:picMkLst>
        </pc:picChg>
        <pc:picChg chg="del mod">
          <ac:chgData name="Katie Blood" userId="ad7c0092-d840-49ce-96c5-0451ee39b959" providerId="ADAL" clId="{00C415A0-3D31-49E9-9735-7FFBF8148AEF}" dt="2024-07-19T17:49:32.021" v="1257" actId="478"/>
          <ac:picMkLst>
            <pc:docMk/>
            <pc:sldMk cId="3930024240" sldId="260"/>
            <ac:picMk id="19" creationId="{9CE7D187-E3F9-3AE0-6301-8C11EFC4018A}"/>
          </ac:picMkLst>
        </pc:picChg>
        <pc:picChg chg="add mod modCrop">
          <ac:chgData name="Katie Blood" userId="ad7c0092-d840-49ce-96c5-0451ee39b959" providerId="ADAL" clId="{00C415A0-3D31-49E9-9735-7FFBF8148AEF}" dt="2024-07-19T17:57:59.886" v="1355" actId="1076"/>
          <ac:picMkLst>
            <pc:docMk/>
            <pc:sldMk cId="3930024240" sldId="260"/>
            <ac:picMk id="20" creationId="{081A7B3B-5D0A-EEF5-A7CD-EB93642C9F3B}"/>
          </ac:picMkLst>
        </pc:picChg>
        <pc:picChg chg="add del mod modCrop">
          <ac:chgData name="Katie Blood" userId="ad7c0092-d840-49ce-96c5-0451ee39b959" providerId="ADAL" clId="{00C415A0-3D31-49E9-9735-7FFBF8148AEF}" dt="2024-08-07T14:45:30.248" v="1668" actId="478"/>
          <ac:picMkLst>
            <pc:docMk/>
            <pc:sldMk cId="3930024240" sldId="260"/>
            <ac:picMk id="21" creationId="{093A6C83-52B7-9939-68D8-98D6A0D26EA9}"/>
          </ac:picMkLst>
        </pc:picChg>
        <pc:picChg chg="add del mod">
          <ac:chgData name="Katie Blood" userId="ad7c0092-d840-49ce-96c5-0451ee39b959" providerId="ADAL" clId="{00C415A0-3D31-49E9-9735-7FFBF8148AEF}" dt="2024-07-19T18:08:35.456" v="1403" actId="478"/>
          <ac:picMkLst>
            <pc:docMk/>
            <pc:sldMk cId="3930024240" sldId="260"/>
            <ac:picMk id="23" creationId="{55FE4829-2B62-CC66-FF07-FA105AB3A4C1}"/>
          </ac:picMkLst>
        </pc:picChg>
        <pc:picChg chg="add del mod">
          <ac:chgData name="Katie Blood" userId="ad7c0092-d840-49ce-96c5-0451ee39b959" providerId="ADAL" clId="{00C415A0-3D31-49E9-9735-7FFBF8148AEF}" dt="2024-07-19T18:09:01.259" v="1420" actId="478"/>
          <ac:picMkLst>
            <pc:docMk/>
            <pc:sldMk cId="3930024240" sldId="260"/>
            <ac:picMk id="24" creationId="{DAE3E129-740B-2DA2-F794-B23922569BDD}"/>
          </ac:picMkLst>
        </pc:picChg>
        <pc:picChg chg="add mod">
          <ac:chgData name="Katie Blood" userId="ad7c0092-d840-49ce-96c5-0451ee39b959" providerId="ADAL" clId="{00C415A0-3D31-49E9-9735-7FFBF8148AEF}" dt="2024-08-07T14:46:27.953" v="1783" actId="1076"/>
          <ac:picMkLst>
            <pc:docMk/>
            <pc:sldMk cId="3930024240" sldId="260"/>
            <ac:picMk id="25" creationId="{BC1E381D-3ECA-C770-5749-81ED32997910}"/>
          </ac:picMkLst>
        </pc:picChg>
      </pc:sldChg>
      <pc:sldChg chg="addSp delSp modSp mod modNotesTx">
        <pc:chgData name="Katie Blood" userId="ad7c0092-d840-49ce-96c5-0451ee39b959" providerId="ADAL" clId="{00C415A0-3D31-49E9-9735-7FFBF8148AEF}" dt="2024-07-19T17:59:32.428" v="1376" actId="1076"/>
        <pc:sldMkLst>
          <pc:docMk/>
          <pc:sldMk cId="1374076657" sldId="265"/>
        </pc:sldMkLst>
        <pc:picChg chg="add del mod">
          <ac:chgData name="Katie Blood" userId="ad7c0092-d840-49ce-96c5-0451ee39b959" providerId="ADAL" clId="{00C415A0-3D31-49E9-9735-7FFBF8148AEF}" dt="2024-07-19T17:21:45.169" v="31" actId="478"/>
          <ac:picMkLst>
            <pc:docMk/>
            <pc:sldMk cId="1374076657" sldId="265"/>
            <ac:picMk id="5" creationId="{3C02518B-A0BA-6A61-B70D-7ACC659DE897}"/>
          </ac:picMkLst>
        </pc:picChg>
        <pc:picChg chg="mod">
          <ac:chgData name="Katie Blood" userId="ad7c0092-d840-49ce-96c5-0451ee39b959" providerId="ADAL" clId="{00C415A0-3D31-49E9-9735-7FFBF8148AEF}" dt="2024-07-19T17:19:28.814" v="6" actId="1076"/>
          <ac:picMkLst>
            <pc:docMk/>
            <pc:sldMk cId="1374076657" sldId="265"/>
            <ac:picMk id="6" creationId="{00000000-0000-0000-0000-000000000000}"/>
          </ac:picMkLst>
        </pc:picChg>
        <pc:picChg chg="add mod">
          <ac:chgData name="Katie Blood" userId="ad7c0092-d840-49ce-96c5-0451ee39b959" providerId="ADAL" clId="{00C415A0-3D31-49E9-9735-7FFBF8148AEF}" dt="2024-07-19T17:21:55.942" v="36" actId="1076"/>
          <ac:picMkLst>
            <pc:docMk/>
            <pc:sldMk cId="1374076657" sldId="265"/>
            <ac:picMk id="8" creationId="{9F36F76E-5161-6AB4-DAA2-6749D98B7E92}"/>
          </ac:picMkLst>
        </pc:picChg>
        <pc:picChg chg="add del mod">
          <ac:chgData name="Katie Blood" userId="ad7c0092-d840-49ce-96c5-0451ee39b959" providerId="ADAL" clId="{00C415A0-3D31-49E9-9735-7FFBF8148AEF}" dt="2024-07-19T17:23:20.197" v="45" actId="478"/>
          <ac:picMkLst>
            <pc:docMk/>
            <pc:sldMk cId="1374076657" sldId="265"/>
            <ac:picMk id="9" creationId="{8CF83B3B-9DFE-4680-958B-5BDC40385716}"/>
          </ac:picMkLst>
        </pc:picChg>
        <pc:picChg chg="del">
          <ac:chgData name="Katie Blood" userId="ad7c0092-d840-49ce-96c5-0451ee39b959" providerId="ADAL" clId="{00C415A0-3D31-49E9-9735-7FFBF8148AEF}" dt="2024-07-19T17:25:07.756" v="54" actId="478"/>
          <ac:picMkLst>
            <pc:docMk/>
            <pc:sldMk cId="1374076657" sldId="265"/>
            <ac:picMk id="10" creationId="{00000000-0000-0000-0000-000000000000}"/>
          </ac:picMkLst>
        </pc:picChg>
        <pc:picChg chg="add del mod">
          <ac:chgData name="Katie Blood" userId="ad7c0092-d840-49ce-96c5-0451ee39b959" providerId="ADAL" clId="{00C415A0-3D31-49E9-9735-7FFBF8148AEF}" dt="2024-07-19T17:31:45.474" v="86" actId="478"/>
          <ac:picMkLst>
            <pc:docMk/>
            <pc:sldMk cId="1374076657" sldId="265"/>
            <ac:picMk id="11" creationId="{F62ADF69-8599-9F6D-5AED-C19246658E81}"/>
          </ac:picMkLst>
        </pc:picChg>
        <pc:picChg chg="add del mod modCrop">
          <ac:chgData name="Katie Blood" userId="ad7c0092-d840-49ce-96c5-0451ee39b959" providerId="ADAL" clId="{00C415A0-3D31-49E9-9735-7FFBF8148AEF}" dt="2024-07-19T17:31:46.743" v="88" actId="478"/>
          <ac:picMkLst>
            <pc:docMk/>
            <pc:sldMk cId="1374076657" sldId="265"/>
            <ac:picMk id="12" creationId="{60C80903-8E9E-D242-92BF-20D53DE3A6E4}"/>
          </ac:picMkLst>
        </pc:picChg>
        <pc:picChg chg="add mod modCrop">
          <ac:chgData name="Katie Blood" userId="ad7c0092-d840-49ce-96c5-0451ee39b959" providerId="ADAL" clId="{00C415A0-3D31-49E9-9735-7FFBF8148AEF}" dt="2024-07-19T17:38:30.439" v="104" actId="14100"/>
          <ac:picMkLst>
            <pc:docMk/>
            <pc:sldMk cId="1374076657" sldId="265"/>
            <ac:picMk id="13" creationId="{3449C5D2-92F1-2241-4F67-70B509AF5538}"/>
          </ac:picMkLst>
        </pc:picChg>
        <pc:picChg chg="del mod">
          <ac:chgData name="Katie Blood" userId="ad7c0092-d840-49ce-96c5-0451ee39b959" providerId="ADAL" clId="{00C415A0-3D31-49E9-9735-7FFBF8148AEF}" dt="2024-07-19T17:29:57.298" v="75" actId="478"/>
          <ac:picMkLst>
            <pc:docMk/>
            <pc:sldMk cId="1374076657" sldId="265"/>
            <ac:picMk id="14" creationId="{C2ABFE61-CC43-1DA2-103F-3FF8EA12B75D}"/>
          </ac:picMkLst>
        </pc:picChg>
        <pc:picChg chg="add del mod">
          <ac:chgData name="Katie Blood" userId="ad7c0092-d840-49ce-96c5-0451ee39b959" providerId="ADAL" clId="{00C415A0-3D31-49E9-9735-7FFBF8148AEF}" dt="2024-07-19T17:30:04.723" v="80" actId="478"/>
          <ac:picMkLst>
            <pc:docMk/>
            <pc:sldMk cId="1374076657" sldId="265"/>
            <ac:picMk id="15" creationId="{5845A4F4-3F93-B5F8-D15E-52293DC01D4D}"/>
          </ac:picMkLst>
        </pc:picChg>
        <pc:picChg chg="del">
          <ac:chgData name="Katie Blood" userId="ad7c0092-d840-49ce-96c5-0451ee39b959" providerId="ADAL" clId="{00C415A0-3D31-49E9-9735-7FFBF8148AEF}" dt="2024-07-19T17:25:52.722" v="59" actId="478"/>
          <ac:picMkLst>
            <pc:docMk/>
            <pc:sldMk cId="1374076657" sldId="265"/>
            <ac:picMk id="16" creationId="{1E9703E4-55A4-6733-DC1C-BEE6953706B3}"/>
          </ac:picMkLst>
        </pc:picChg>
        <pc:picChg chg="add mod">
          <ac:chgData name="Katie Blood" userId="ad7c0092-d840-49ce-96c5-0451ee39b959" providerId="ADAL" clId="{00C415A0-3D31-49E9-9735-7FFBF8148AEF}" dt="2024-07-19T17:30:49.606" v="85" actId="1076"/>
          <ac:picMkLst>
            <pc:docMk/>
            <pc:sldMk cId="1374076657" sldId="265"/>
            <ac:picMk id="17" creationId="{F759B8FE-A689-F21A-6F06-C7DA30B9C1A3}"/>
          </ac:picMkLst>
        </pc:picChg>
        <pc:picChg chg="add mod">
          <ac:chgData name="Katie Blood" userId="ad7c0092-d840-49ce-96c5-0451ee39b959" providerId="ADAL" clId="{00C415A0-3D31-49E9-9735-7FFBF8148AEF}" dt="2024-07-19T17:59:32.428" v="1376" actId="1076"/>
          <ac:picMkLst>
            <pc:docMk/>
            <pc:sldMk cId="1374076657" sldId="265"/>
            <ac:picMk id="18" creationId="{77F63937-20F3-C7ED-DF6B-5051712AD5DF}"/>
          </ac:picMkLst>
        </pc:picChg>
        <pc:picChg chg="add mod">
          <ac:chgData name="Katie Blood" userId="ad7c0092-d840-49ce-96c5-0451ee39b959" providerId="ADAL" clId="{00C415A0-3D31-49E9-9735-7FFBF8148AEF}" dt="2024-07-19T17:38:23.215" v="102" actId="14100"/>
          <ac:picMkLst>
            <pc:docMk/>
            <pc:sldMk cId="1374076657" sldId="265"/>
            <ac:picMk id="19" creationId="{12EB15DD-4450-C376-CDA5-6D30CC76ECA4}"/>
          </ac:picMkLst>
        </pc:picChg>
        <pc:picChg chg="del mod">
          <ac:chgData name="Katie Blood" userId="ad7c0092-d840-49ce-96c5-0451ee39b959" providerId="ADAL" clId="{00C415A0-3D31-49E9-9735-7FFBF8148AEF}" dt="2024-07-19T17:19:18.500" v="1" actId="478"/>
          <ac:picMkLst>
            <pc:docMk/>
            <pc:sldMk cId="1374076657" sldId="265"/>
            <ac:picMk id="20" creationId="{250ED433-9FA8-E7D5-030B-383E9C5E1BED}"/>
          </ac:picMkLst>
        </pc:picChg>
        <pc:picChg chg="del">
          <ac:chgData name="Katie Blood" userId="ad7c0092-d840-49ce-96c5-0451ee39b959" providerId="ADAL" clId="{00C415A0-3D31-49E9-9735-7FFBF8148AEF}" dt="2024-07-19T17:23:13.108" v="40" actId="478"/>
          <ac:picMkLst>
            <pc:docMk/>
            <pc:sldMk cId="1374076657" sldId="265"/>
            <ac:picMk id="22" creationId="{B03A53D1-A8A1-3FDF-D7F6-EFDCFBEA6670}"/>
          </ac:picMkLst>
        </pc:picChg>
        <pc:picChg chg="add del mod">
          <ac:chgData name="Katie Blood" userId="ad7c0092-d840-49ce-96c5-0451ee39b959" providerId="ADAL" clId="{00C415A0-3D31-49E9-9735-7FFBF8148AEF}" dt="2024-07-19T17:23:12.299" v="39" actId="478"/>
          <ac:picMkLst>
            <pc:docMk/>
            <pc:sldMk cId="1374076657" sldId="265"/>
            <ac:picMk id="24" creationId="{0AF9E98B-F67D-06C2-EA4D-85442D5A7E4F}"/>
          </ac:picMkLst>
        </pc:picChg>
      </pc:sldChg>
      <pc:sldChg chg="addSp delSp modSp mod">
        <pc:chgData name="Katie Blood" userId="ad7c0092-d840-49ce-96c5-0451ee39b959" providerId="ADAL" clId="{00C415A0-3D31-49E9-9735-7FFBF8148AEF}" dt="2024-07-19T18:02:49.995" v="1396" actId="14100"/>
        <pc:sldMkLst>
          <pc:docMk/>
          <pc:sldMk cId="0" sldId="266"/>
        </pc:sldMkLst>
        <pc:picChg chg="add mod">
          <ac:chgData name="Katie Blood" userId="ad7c0092-d840-49ce-96c5-0451ee39b959" providerId="ADAL" clId="{00C415A0-3D31-49E9-9735-7FFBF8148AEF}" dt="2024-07-19T18:02:49.995" v="1396" actId="14100"/>
          <ac:picMkLst>
            <pc:docMk/>
            <pc:sldMk cId="0" sldId="266"/>
            <ac:picMk id="32" creationId="{D6079FC3-114A-86A0-E2DB-DBC09D0F61CB}"/>
          </ac:picMkLst>
        </pc:picChg>
        <pc:picChg chg="del">
          <ac:chgData name="Katie Blood" userId="ad7c0092-d840-49ce-96c5-0451ee39b959" providerId="ADAL" clId="{00C415A0-3D31-49E9-9735-7FFBF8148AEF}" dt="2024-07-19T18:02:23.794" v="1388" actId="478"/>
          <ac:picMkLst>
            <pc:docMk/>
            <pc:sldMk cId="0" sldId="266"/>
            <ac:picMk id="35" creationId="{35BF13D4-22A9-4B17-FDAA-8408478A5E64}"/>
          </ac:picMkLst>
        </pc:picChg>
      </pc:sldChg>
      <pc:sldChg chg="modSp mod ord">
        <pc:chgData name="Katie Blood" userId="ad7c0092-d840-49ce-96c5-0451ee39b959" providerId="ADAL" clId="{00C415A0-3D31-49E9-9735-7FFBF8148AEF}" dt="2024-08-13T20:54:49.172" v="1813"/>
        <pc:sldMkLst>
          <pc:docMk/>
          <pc:sldMk cId="0" sldId="278"/>
        </pc:sldMkLst>
        <pc:spChg chg="mod">
          <ac:chgData name="Katie Blood" userId="ad7c0092-d840-49ce-96c5-0451ee39b959" providerId="ADAL" clId="{00C415A0-3D31-49E9-9735-7FFBF8148AEF}" dt="2024-07-19T18:03:04.484" v="1402" actId="20577"/>
          <ac:spMkLst>
            <pc:docMk/>
            <pc:sldMk cId="0" sldId="278"/>
            <ac:spMk id="10" creationId="{00000000-0000-0000-0000-000000000000}"/>
          </ac:spMkLst>
        </pc:spChg>
      </pc:sldChg>
      <pc:sldChg chg="modSp mod">
        <pc:chgData name="Katie Blood" userId="ad7c0092-d840-49ce-96c5-0451ee39b959" providerId="ADAL" clId="{00C415A0-3D31-49E9-9735-7FFBF8148AEF}" dt="2024-08-14T15:55:17.471" v="3231" actId="20577"/>
        <pc:sldMkLst>
          <pc:docMk/>
          <pc:sldMk cId="3424765210" sldId="283"/>
        </pc:sldMkLst>
        <pc:spChg chg="mod">
          <ac:chgData name="Katie Blood" userId="ad7c0092-d840-49ce-96c5-0451ee39b959" providerId="ADAL" clId="{00C415A0-3D31-49E9-9735-7FFBF8148AEF}" dt="2024-08-14T15:54:24.273" v="3197" actId="1076"/>
          <ac:spMkLst>
            <pc:docMk/>
            <pc:sldMk cId="3424765210" sldId="283"/>
            <ac:spMk id="17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4:29.003" v="3203" actId="20577"/>
          <ac:spMkLst>
            <pc:docMk/>
            <pc:sldMk cId="3424765210" sldId="283"/>
            <ac:spMk id="32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4:59.321" v="3225" actId="20577"/>
          <ac:spMkLst>
            <pc:docMk/>
            <pc:sldMk cId="3424765210" sldId="283"/>
            <ac:spMk id="33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4:40.180" v="3223" actId="20577"/>
          <ac:spMkLst>
            <pc:docMk/>
            <pc:sldMk cId="3424765210" sldId="283"/>
            <ac:spMk id="34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5:17.471" v="3231" actId="20577"/>
          <ac:spMkLst>
            <pc:docMk/>
            <pc:sldMk cId="3424765210" sldId="283"/>
            <ac:spMk id="39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5:15.305" v="3230" actId="20577"/>
          <ac:spMkLst>
            <pc:docMk/>
            <pc:sldMk cId="3424765210" sldId="283"/>
            <ac:spMk id="41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4:56.416" v="3224" actId="20577"/>
          <ac:spMkLst>
            <pc:docMk/>
            <pc:sldMk cId="3424765210" sldId="283"/>
            <ac:spMk id="43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5:09.721" v="3228" actId="20577"/>
          <ac:spMkLst>
            <pc:docMk/>
            <pc:sldMk cId="3424765210" sldId="283"/>
            <ac:spMk id="45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5:06.425" v="3227" actId="20577"/>
          <ac:spMkLst>
            <pc:docMk/>
            <pc:sldMk cId="3424765210" sldId="283"/>
            <ac:spMk id="47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5:04.509" v="3226" actId="20577"/>
          <ac:spMkLst>
            <pc:docMk/>
            <pc:sldMk cId="3424765210" sldId="283"/>
            <ac:spMk id="49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5:12.702" v="3229" actId="20577"/>
          <ac:spMkLst>
            <pc:docMk/>
            <pc:sldMk cId="3424765210" sldId="283"/>
            <ac:spMk id="51" creationId="{00000000-0000-0000-0000-000000000000}"/>
          </ac:spMkLst>
        </pc:spChg>
      </pc:sldChg>
      <pc:sldChg chg="modSp mod">
        <pc:chgData name="Katie Blood" userId="ad7c0092-d840-49ce-96c5-0451ee39b959" providerId="ADAL" clId="{00C415A0-3D31-49E9-9735-7FFBF8148AEF}" dt="2024-08-14T15:52:43.786" v="3186" actId="20577"/>
        <pc:sldMkLst>
          <pc:docMk/>
          <pc:sldMk cId="3935373513" sldId="284"/>
        </pc:sldMkLst>
        <pc:spChg chg="mod">
          <ac:chgData name="Katie Blood" userId="ad7c0092-d840-49ce-96c5-0451ee39b959" providerId="ADAL" clId="{00C415A0-3D31-49E9-9735-7FFBF8148AEF}" dt="2024-08-14T15:51:49.717" v="3182" actId="20577"/>
          <ac:spMkLst>
            <pc:docMk/>
            <pc:sldMk cId="3935373513" sldId="284"/>
            <ac:spMk id="10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2:32.531" v="3184" actId="20577"/>
          <ac:spMkLst>
            <pc:docMk/>
            <pc:sldMk cId="3935373513" sldId="284"/>
            <ac:spMk id="11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41:56.048" v="3176" actId="20577"/>
          <ac:spMkLst>
            <pc:docMk/>
            <pc:sldMk cId="3935373513" sldId="284"/>
            <ac:spMk id="13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41:41.955" v="3174" actId="1076"/>
          <ac:spMkLst>
            <pc:docMk/>
            <pc:sldMk cId="3935373513" sldId="284"/>
            <ac:spMk id="14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2:43.786" v="3186" actId="20577"/>
          <ac:spMkLst>
            <pc:docMk/>
            <pc:sldMk cId="3935373513" sldId="284"/>
            <ac:spMk id="15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41:29.729" v="3172" actId="1076"/>
          <ac:spMkLst>
            <pc:docMk/>
            <pc:sldMk cId="3935373513" sldId="284"/>
            <ac:spMk id="16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41:26.970" v="3171" actId="1076"/>
          <ac:spMkLst>
            <pc:docMk/>
            <pc:sldMk cId="3935373513" sldId="284"/>
            <ac:spMk id="17" creationId="{00000000-0000-0000-0000-000000000000}"/>
          </ac:spMkLst>
        </pc:spChg>
      </pc:sldChg>
      <pc:sldChg chg="addSp delSp modSp add mod modNotesTx">
        <pc:chgData name="Katie Blood" userId="ad7c0092-d840-49ce-96c5-0451ee39b959" providerId="ADAL" clId="{00C415A0-3D31-49E9-9735-7FFBF8148AEF}" dt="2024-08-14T14:04:29.412" v="2094" actId="1076"/>
        <pc:sldMkLst>
          <pc:docMk/>
          <pc:sldMk cId="1752955671" sldId="285"/>
        </pc:sldMkLst>
        <pc:spChg chg="add">
          <ac:chgData name="Katie Blood" userId="ad7c0092-d840-49ce-96c5-0451ee39b959" providerId="ADAL" clId="{00C415A0-3D31-49E9-9735-7FFBF8148AEF}" dt="2024-08-14T13:41:40.432" v="2068"/>
          <ac:spMkLst>
            <pc:docMk/>
            <pc:sldMk cId="1752955671" sldId="285"/>
            <ac:spMk id="7" creationId="{DD7BC129-AB8B-3E63-766C-145030AE19C0}"/>
          </ac:spMkLst>
        </pc:spChg>
        <pc:spChg chg="add mod">
          <ac:chgData name="Katie Blood" userId="ad7c0092-d840-49ce-96c5-0451ee39b959" providerId="ADAL" clId="{00C415A0-3D31-49E9-9735-7FFBF8148AEF}" dt="2024-08-14T13:42:03.953" v="2069"/>
          <ac:spMkLst>
            <pc:docMk/>
            <pc:sldMk cId="1752955671" sldId="285"/>
            <ac:spMk id="9" creationId="{5B19F4BD-7DE8-DDBA-1432-66A832DFD9F6}"/>
          </ac:spMkLst>
        </pc:spChg>
        <pc:spChg chg="add mod">
          <ac:chgData name="Katie Blood" userId="ad7c0092-d840-49ce-96c5-0451ee39b959" providerId="ADAL" clId="{00C415A0-3D31-49E9-9735-7FFBF8148AEF}" dt="2024-08-14T13:42:56.922" v="2070"/>
          <ac:spMkLst>
            <pc:docMk/>
            <pc:sldMk cId="1752955671" sldId="285"/>
            <ac:spMk id="11" creationId="{7A4F9C4D-FB72-74FD-BE8C-49EF5E1E8831}"/>
          </ac:spMkLst>
        </pc:spChg>
        <pc:spChg chg="mod">
          <ac:chgData name="Katie Blood" userId="ad7c0092-d840-49ce-96c5-0451ee39b959" providerId="ADAL" clId="{00C415A0-3D31-49E9-9735-7FFBF8148AEF}" dt="2024-08-13T20:58:24.652" v="1827" actId="20577"/>
          <ac:spMkLst>
            <pc:docMk/>
            <pc:sldMk cId="1752955671" sldId="285"/>
            <ac:spMk id="20" creationId="{E82E2746-A93D-3BE6-071D-7907FD892627}"/>
          </ac:spMkLst>
        </pc:spChg>
        <pc:spChg chg="mod">
          <ac:chgData name="Katie Blood" userId="ad7c0092-d840-49ce-96c5-0451ee39b959" providerId="ADAL" clId="{00C415A0-3D31-49E9-9735-7FFBF8148AEF}" dt="2024-08-13T20:58:53.214" v="1873" actId="20577"/>
          <ac:spMkLst>
            <pc:docMk/>
            <pc:sldMk cId="1752955671" sldId="285"/>
            <ac:spMk id="24" creationId="{E16EE382-7A98-6BE0-A932-B1299F101728}"/>
          </ac:spMkLst>
        </pc:spChg>
        <pc:spChg chg="mod">
          <ac:chgData name="Katie Blood" userId="ad7c0092-d840-49ce-96c5-0451ee39b959" providerId="ADAL" clId="{00C415A0-3D31-49E9-9735-7FFBF8148AEF}" dt="2024-08-14T13:32:23.087" v="1913" actId="20577"/>
          <ac:spMkLst>
            <pc:docMk/>
            <pc:sldMk cId="1752955671" sldId="285"/>
            <ac:spMk id="28" creationId="{CC724AD2-FD9E-E415-763B-4395C52036B8}"/>
          </ac:spMkLst>
        </pc:spChg>
        <pc:spChg chg="mod">
          <ac:chgData name="Katie Blood" userId="ad7c0092-d840-49ce-96c5-0451ee39b959" providerId="ADAL" clId="{00C415A0-3D31-49E9-9735-7FFBF8148AEF}" dt="2024-08-14T13:33:09.951" v="1941" actId="20577"/>
          <ac:spMkLst>
            <pc:docMk/>
            <pc:sldMk cId="1752955671" sldId="285"/>
            <ac:spMk id="30" creationId="{55E39870-037F-10D3-1737-22CFF6580422}"/>
          </ac:spMkLst>
        </pc:spChg>
        <pc:spChg chg="mod">
          <ac:chgData name="Katie Blood" userId="ad7c0092-d840-49ce-96c5-0451ee39b959" providerId="ADAL" clId="{00C415A0-3D31-49E9-9735-7FFBF8148AEF}" dt="2024-08-14T13:34:00.321" v="2065" actId="20577"/>
          <ac:spMkLst>
            <pc:docMk/>
            <pc:sldMk cId="1752955671" sldId="285"/>
            <ac:spMk id="32" creationId="{497D1474-6FE3-67EA-17AD-5B512B8298F3}"/>
          </ac:spMkLst>
        </pc:spChg>
        <pc:grpChg chg="mod">
          <ac:chgData name="Katie Blood" userId="ad7c0092-d840-49ce-96c5-0451ee39b959" providerId="ADAL" clId="{00C415A0-3D31-49E9-9735-7FFBF8148AEF}" dt="2024-08-13T21:00:34.245" v="1887" actId="1076"/>
          <ac:grpSpMkLst>
            <pc:docMk/>
            <pc:sldMk cId="1752955671" sldId="285"/>
            <ac:grpSpMk id="2" creationId="{00000000-0000-0000-0000-000000000000}"/>
          </ac:grpSpMkLst>
        </pc:grpChg>
        <pc:picChg chg="mod">
          <ac:chgData name="Katie Blood" userId="ad7c0092-d840-49ce-96c5-0451ee39b959" providerId="ADAL" clId="{00C415A0-3D31-49E9-9735-7FFBF8148AEF}" dt="2024-08-13T21:00:41.497" v="1899" actId="1076"/>
          <ac:picMkLst>
            <pc:docMk/>
            <pc:sldMk cId="1752955671" sldId="285"/>
            <ac:picMk id="8" creationId="{BFE63827-C27D-EF55-208E-AF5427C825BC}"/>
          </ac:picMkLst>
        </pc:picChg>
        <pc:picChg chg="add mod ord">
          <ac:chgData name="Katie Blood" userId="ad7c0092-d840-49ce-96c5-0451ee39b959" providerId="ADAL" clId="{00C415A0-3D31-49E9-9735-7FFBF8148AEF}" dt="2024-08-14T13:53:04.169" v="2085" actId="1076"/>
          <ac:picMkLst>
            <pc:docMk/>
            <pc:sldMk cId="1752955671" sldId="285"/>
            <ac:picMk id="12" creationId="{90433671-8C2F-821E-4D37-B69605C651A0}"/>
          </ac:picMkLst>
        </pc:picChg>
        <pc:picChg chg="add del mod">
          <ac:chgData name="Katie Blood" userId="ad7c0092-d840-49ce-96c5-0451ee39b959" providerId="ADAL" clId="{00C415A0-3D31-49E9-9735-7FFBF8148AEF}" dt="2024-08-14T13:57:28.578" v="2089" actId="478"/>
          <ac:picMkLst>
            <pc:docMk/>
            <pc:sldMk cId="1752955671" sldId="285"/>
            <ac:picMk id="13" creationId="{838D1E8F-2E90-699B-76B3-BBA8C6470088}"/>
          </ac:picMkLst>
        </pc:picChg>
        <pc:picChg chg="add mod">
          <ac:chgData name="Katie Blood" userId="ad7c0092-d840-49ce-96c5-0451ee39b959" providerId="ADAL" clId="{00C415A0-3D31-49E9-9735-7FFBF8148AEF}" dt="2024-08-14T14:04:29.412" v="2094" actId="1076"/>
          <ac:picMkLst>
            <pc:docMk/>
            <pc:sldMk cId="1752955671" sldId="285"/>
            <ac:picMk id="15" creationId="{CACE0AF5-BD03-EA7F-FE9C-351F32203765}"/>
          </ac:picMkLst>
        </pc:picChg>
        <pc:picChg chg="del">
          <ac:chgData name="Katie Blood" userId="ad7c0092-d840-49ce-96c5-0451ee39b959" providerId="ADAL" clId="{00C415A0-3D31-49E9-9735-7FFBF8148AEF}" dt="2024-08-14T13:34:07.061" v="2067" actId="478"/>
          <ac:picMkLst>
            <pc:docMk/>
            <pc:sldMk cId="1752955671" sldId="285"/>
            <ac:picMk id="40" creationId="{489B1958-F937-EDD6-3DD7-A91C88CDCE44}"/>
          </ac:picMkLst>
        </pc:picChg>
        <pc:picChg chg="del">
          <ac:chgData name="Katie Blood" userId="ad7c0092-d840-49ce-96c5-0451ee39b959" providerId="ADAL" clId="{00C415A0-3D31-49E9-9735-7FFBF8148AEF}" dt="2024-08-14T13:34:02.854" v="2066" actId="478"/>
          <ac:picMkLst>
            <pc:docMk/>
            <pc:sldMk cId="1752955671" sldId="285"/>
            <ac:picMk id="42" creationId="{24426C86-E175-AF29-8C0A-BEB5D96F906A}"/>
          </ac:picMkLst>
        </pc:picChg>
      </pc:sldChg>
      <pc:sldChg chg="addSp modSp add mod">
        <pc:chgData name="Katie Blood" userId="ad7c0092-d840-49ce-96c5-0451ee39b959" providerId="ADAL" clId="{00C415A0-3D31-49E9-9735-7FFBF8148AEF}" dt="2024-08-14T16:45:38.368" v="3236" actId="1076"/>
        <pc:sldMkLst>
          <pc:docMk/>
          <pc:sldMk cId="2643909660" sldId="286"/>
        </pc:sldMkLst>
        <pc:spChg chg="mod">
          <ac:chgData name="Katie Blood" userId="ad7c0092-d840-49ce-96c5-0451ee39b959" providerId="ADAL" clId="{00C415A0-3D31-49E9-9735-7FFBF8148AEF}" dt="2024-08-14T16:45:33.059" v="3235" actId="20577"/>
          <ac:spMkLst>
            <pc:docMk/>
            <pc:sldMk cId="2643909660" sldId="286"/>
            <ac:spMk id="11" creationId="{84E941C3-C153-FB20-92F9-907C3B18C2B0}"/>
          </ac:spMkLst>
        </pc:spChg>
        <pc:picChg chg="add mod">
          <ac:chgData name="Katie Blood" userId="ad7c0092-d840-49ce-96c5-0451ee39b959" providerId="ADAL" clId="{00C415A0-3D31-49E9-9735-7FFBF8148AEF}" dt="2024-08-14T16:45:38.368" v="3236" actId="1076"/>
          <ac:picMkLst>
            <pc:docMk/>
            <pc:sldMk cId="2643909660" sldId="286"/>
            <ac:picMk id="5" creationId="{1E9998B4-26CF-F041-F59E-094C3EB399E2}"/>
          </ac:picMkLst>
        </pc:picChg>
      </pc:sldChg>
    </pc:docChg>
  </pc:docChgLst>
  <pc:docChgLst>
    <pc:chgData name="Katie Blood" userId="ad7c0092-d840-49ce-96c5-0451ee39b959" providerId="ADAL" clId="{0FC8CE65-2E9B-4FF3-A627-0CDFB225245D}"/>
    <pc:docChg chg="custSel modSld sldOrd">
      <pc:chgData name="Katie Blood" userId="ad7c0092-d840-49ce-96c5-0451ee39b959" providerId="ADAL" clId="{0FC8CE65-2E9B-4FF3-A627-0CDFB225245D}" dt="2024-09-04T21:04:48.988" v="77" actId="20577"/>
      <pc:docMkLst>
        <pc:docMk/>
      </pc:docMkLst>
      <pc:sldChg chg="addSp delSp modSp mod modNotesTx">
        <pc:chgData name="Katie Blood" userId="ad7c0092-d840-49ce-96c5-0451ee39b959" providerId="ADAL" clId="{0FC8CE65-2E9B-4FF3-A627-0CDFB225245D}" dt="2024-09-04T21:04:48.988" v="77" actId="20577"/>
        <pc:sldMkLst>
          <pc:docMk/>
          <pc:sldMk cId="3930024240" sldId="260"/>
        </pc:sldMkLst>
        <pc:picChg chg="add mod modCrop">
          <ac:chgData name="Katie Blood" userId="ad7c0092-d840-49ce-96c5-0451ee39b959" providerId="ADAL" clId="{0FC8CE65-2E9B-4FF3-A627-0CDFB225245D}" dt="2024-09-04T21:04:17.657" v="16" actId="14100"/>
          <ac:picMkLst>
            <pc:docMk/>
            <pc:sldMk cId="3930024240" sldId="260"/>
            <ac:picMk id="9" creationId="{58AFA48D-E96F-93BA-0BD2-70AF0064E104}"/>
          </ac:picMkLst>
        </pc:picChg>
        <pc:picChg chg="del mod">
          <ac:chgData name="Katie Blood" userId="ad7c0092-d840-49ce-96c5-0451ee39b959" providerId="ADAL" clId="{0FC8CE65-2E9B-4FF3-A627-0CDFB225245D}" dt="2024-09-04T21:01:23.054" v="3" actId="478"/>
          <ac:picMkLst>
            <pc:docMk/>
            <pc:sldMk cId="3930024240" sldId="260"/>
            <ac:picMk id="16" creationId="{E293023D-A043-C393-D643-A5BBCD956C53}"/>
          </ac:picMkLst>
        </pc:picChg>
      </pc:sldChg>
      <pc:sldChg chg="ord">
        <pc:chgData name="Katie Blood" userId="ad7c0092-d840-49ce-96c5-0451ee39b959" providerId="ADAL" clId="{0FC8CE65-2E9B-4FF3-A627-0CDFB225245D}" dt="2024-09-04T20:57:47.439" v="0" actId="20578"/>
        <pc:sldMkLst>
          <pc:docMk/>
          <pc:sldMk cId="1752955671" sldId="285"/>
        </pc:sldMkLst>
      </pc:sldChg>
    </pc:docChg>
  </pc:docChgLst>
  <pc:docChgLst>
    <pc:chgData name="Katie  Cizel" userId="S::katie@xperitas.org::309f8464-9408-477e-aece-c444c00ba54d" providerId="AD" clId="Web-{CAEE970B-0CE3-EC01-DB78-AB3067C019FC}"/>
    <pc:docChg chg="addSld delSld modSld sldOrd">
      <pc:chgData name="Katie  Cizel" userId="S::katie@xperitas.org::309f8464-9408-477e-aece-c444c00ba54d" providerId="AD" clId="Web-{CAEE970B-0CE3-EC01-DB78-AB3067C019FC}" dt="2024-09-04T20:19:48.342" v="159" actId="1076"/>
      <pc:docMkLst>
        <pc:docMk/>
      </pc:docMkLst>
      <pc:sldChg chg="add del">
        <pc:chgData name="Katie  Cizel" userId="S::katie@xperitas.org::309f8464-9408-477e-aece-c444c00ba54d" providerId="AD" clId="Web-{CAEE970B-0CE3-EC01-DB78-AB3067C019FC}" dt="2024-09-04T20:11:43.010" v="106"/>
        <pc:sldMkLst>
          <pc:docMk/>
          <pc:sldMk cId="0" sldId="269"/>
        </pc:sldMkLst>
      </pc:sldChg>
      <pc:sldChg chg="modSp">
        <pc:chgData name="Katie  Cizel" userId="S::katie@xperitas.org::309f8464-9408-477e-aece-c444c00ba54d" providerId="AD" clId="Web-{CAEE970B-0CE3-EC01-DB78-AB3067C019FC}" dt="2024-09-04T20:13:31.061" v="137" actId="14100"/>
        <pc:sldMkLst>
          <pc:docMk/>
          <pc:sldMk cId="0" sldId="270"/>
        </pc:sldMkLst>
        <pc:spChg chg="mod">
          <ac:chgData name="Katie  Cizel" userId="S::katie@xperitas.org::309f8464-9408-477e-aece-c444c00ba54d" providerId="AD" clId="Web-{CAEE970B-0CE3-EC01-DB78-AB3067C019FC}" dt="2024-09-04T20:12:13.402" v="123" actId="20577"/>
          <ac:spMkLst>
            <pc:docMk/>
            <pc:sldMk cId="0" sldId="270"/>
            <ac:spMk id="48" creationId="{00000000-0000-0000-0000-000000000000}"/>
          </ac:spMkLst>
        </pc:spChg>
        <pc:spChg chg="mod">
          <ac:chgData name="Katie  Cizel" userId="S::katie@xperitas.org::309f8464-9408-477e-aece-c444c00ba54d" providerId="AD" clId="Web-{CAEE970B-0CE3-EC01-DB78-AB3067C019FC}" dt="2024-09-04T20:13:31.061" v="137" actId="14100"/>
          <ac:spMkLst>
            <pc:docMk/>
            <pc:sldMk cId="0" sldId="270"/>
            <ac:spMk id="49" creationId="{00000000-0000-0000-0000-000000000000}"/>
          </ac:spMkLst>
        </pc:spChg>
        <pc:spChg chg="mod">
          <ac:chgData name="Katie  Cizel" userId="S::katie@xperitas.org::309f8464-9408-477e-aece-c444c00ba54d" providerId="AD" clId="Web-{CAEE970B-0CE3-EC01-DB78-AB3067C019FC}" dt="2024-09-04T20:13:23.795" v="130" actId="20577"/>
          <ac:spMkLst>
            <pc:docMk/>
            <pc:sldMk cId="0" sldId="270"/>
            <ac:spMk id="50" creationId="{00000000-0000-0000-0000-000000000000}"/>
          </ac:spMkLst>
        </pc:spChg>
      </pc:sldChg>
      <pc:sldChg chg="delSp modSp add del">
        <pc:chgData name="Katie  Cizel" userId="S::katie@xperitas.org::309f8464-9408-477e-aece-c444c00ba54d" providerId="AD" clId="Web-{CAEE970B-0CE3-EC01-DB78-AB3067C019FC}" dt="2024-09-04T20:14:41.424" v="150" actId="1076"/>
        <pc:sldMkLst>
          <pc:docMk/>
          <pc:sldMk cId="0" sldId="273"/>
        </pc:sldMkLst>
        <pc:spChg chg="mod">
          <ac:chgData name="Katie  Cizel" userId="S::katie@xperitas.org::309f8464-9408-477e-aece-c444c00ba54d" providerId="AD" clId="Web-{CAEE970B-0CE3-EC01-DB78-AB3067C019FC}" dt="2024-09-04T20:14:26.016" v="146" actId="1076"/>
          <ac:spMkLst>
            <pc:docMk/>
            <pc:sldMk cId="0" sldId="273"/>
            <ac:spMk id="16" creationId="{A3B175ED-CE7B-9A19-D914-9AC099C78ACE}"/>
          </ac:spMkLst>
        </pc:spChg>
        <pc:spChg chg="mod">
          <ac:chgData name="Katie  Cizel" userId="S::katie@xperitas.org::309f8464-9408-477e-aece-c444c00ba54d" providerId="AD" clId="Web-{CAEE970B-0CE3-EC01-DB78-AB3067C019FC}" dt="2024-09-04T20:14:31.673" v="147" actId="14100"/>
          <ac:spMkLst>
            <pc:docMk/>
            <pc:sldMk cId="0" sldId="273"/>
            <ac:spMk id="17" creationId="{0E5D45C0-A615-6B62-DB8E-058F244A0B2B}"/>
          </ac:spMkLst>
        </pc:spChg>
        <pc:spChg chg="mod">
          <ac:chgData name="Katie  Cizel" userId="S::katie@xperitas.org::309f8464-9408-477e-aece-c444c00ba54d" providerId="AD" clId="Web-{CAEE970B-0CE3-EC01-DB78-AB3067C019FC}" dt="2024-09-04T20:14:41.424" v="150" actId="1076"/>
          <ac:spMkLst>
            <pc:docMk/>
            <pc:sldMk cId="0" sldId="273"/>
            <ac:spMk id="19" creationId="{6B03CE51-C84A-AF46-002A-9B8C9132A753}"/>
          </ac:spMkLst>
        </pc:spChg>
        <pc:spChg chg="del">
          <ac:chgData name="Katie  Cizel" userId="S::katie@xperitas.org::309f8464-9408-477e-aece-c444c00ba54d" providerId="AD" clId="Web-{CAEE970B-0CE3-EC01-DB78-AB3067C019FC}" dt="2024-09-04T20:14:07.969" v="143"/>
          <ac:spMkLst>
            <pc:docMk/>
            <pc:sldMk cId="0" sldId="273"/>
            <ac:spMk id="20" creationId="{55A53E4A-036E-1056-3F71-07619F5C2C54}"/>
          </ac:spMkLst>
        </pc:spChg>
        <pc:spChg chg="del">
          <ac:chgData name="Katie  Cizel" userId="S::katie@xperitas.org::309f8464-9408-477e-aece-c444c00ba54d" providerId="AD" clId="Web-{CAEE970B-0CE3-EC01-DB78-AB3067C019FC}" dt="2024-09-04T20:14:02.265" v="141"/>
          <ac:spMkLst>
            <pc:docMk/>
            <pc:sldMk cId="0" sldId="273"/>
            <ac:spMk id="22" creationId="{00C0872B-26BA-4668-B6BF-004F1EF50A77}"/>
          </ac:spMkLst>
        </pc:spChg>
        <pc:grpChg chg="mod">
          <ac:chgData name="Katie  Cizel" userId="S::katie@xperitas.org::309f8464-9408-477e-aece-c444c00ba54d" providerId="AD" clId="Web-{CAEE970B-0CE3-EC01-DB78-AB3067C019FC}" dt="2024-09-04T20:14:41.408" v="148" actId="1076"/>
          <ac:grpSpMkLst>
            <pc:docMk/>
            <pc:sldMk cId="0" sldId="273"/>
            <ac:grpSpMk id="7" creationId="{6F40A5B4-80D1-4F0D-CD08-E5D2B56F83D7}"/>
          </ac:grpSpMkLst>
        </pc:grpChg>
        <pc:grpChg chg="del">
          <ac:chgData name="Katie  Cizel" userId="S::katie@xperitas.org::309f8464-9408-477e-aece-c444c00ba54d" providerId="AD" clId="Web-{CAEE970B-0CE3-EC01-DB78-AB3067C019FC}" dt="2024-09-04T20:14:11.203" v="144"/>
          <ac:grpSpMkLst>
            <pc:docMk/>
            <pc:sldMk cId="0" sldId="273"/>
            <ac:grpSpMk id="11" creationId="{A97FDB42-D435-B4AD-5FB7-ECF1963BC8E8}"/>
          </ac:grpSpMkLst>
        </pc:grpChg>
        <pc:picChg chg="mod">
          <ac:chgData name="Katie  Cizel" userId="S::katie@xperitas.org::309f8464-9408-477e-aece-c444c00ba54d" providerId="AD" clId="Web-{CAEE970B-0CE3-EC01-DB78-AB3067C019FC}" dt="2024-09-04T20:14:41.408" v="149" actId="1076"/>
          <ac:picMkLst>
            <pc:docMk/>
            <pc:sldMk cId="0" sldId="273"/>
            <ac:picMk id="14" creationId="{D9392BFE-9EDF-FC23-03EA-C10E78EB2F58}"/>
          </ac:picMkLst>
        </pc:picChg>
        <pc:picChg chg="del">
          <ac:chgData name="Katie  Cizel" userId="S::katie@xperitas.org::309f8464-9408-477e-aece-c444c00ba54d" providerId="AD" clId="Web-{CAEE970B-0CE3-EC01-DB78-AB3067C019FC}" dt="2024-09-04T20:14:06.203" v="142"/>
          <ac:picMkLst>
            <pc:docMk/>
            <pc:sldMk cId="0" sldId="273"/>
            <ac:picMk id="15" creationId="{7FD3157F-BFDB-1004-E8F1-AA615C6C23A4}"/>
          </ac:picMkLst>
        </pc:picChg>
      </pc:sldChg>
      <pc:sldChg chg="del">
        <pc:chgData name="Katie  Cizel" userId="S::katie@xperitas.org::309f8464-9408-477e-aece-c444c00ba54d" providerId="AD" clId="Web-{CAEE970B-0CE3-EC01-DB78-AB3067C019FC}" dt="2024-09-04T20:13:54.609" v="140"/>
        <pc:sldMkLst>
          <pc:docMk/>
          <pc:sldMk cId="3562783904" sldId="277"/>
        </pc:sldMkLst>
      </pc:sldChg>
      <pc:sldChg chg="modSp">
        <pc:chgData name="Katie  Cizel" userId="S::katie@xperitas.org::309f8464-9408-477e-aece-c444c00ba54d" providerId="AD" clId="Web-{CAEE970B-0CE3-EC01-DB78-AB3067C019FC}" dt="2024-09-04T20:15:28.098" v="152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CAEE970B-0CE3-EC01-DB78-AB3067C019FC}" dt="2024-09-04T20:15:28.098" v="152" actId="20577"/>
          <ac:spMkLst>
            <pc:docMk/>
            <pc:sldMk cId="0" sldId="278"/>
            <ac:spMk id="10" creationId="{00000000-0000-0000-0000-000000000000}"/>
          </ac:spMkLst>
        </pc:spChg>
      </pc:sldChg>
      <pc:sldChg chg="del">
        <pc:chgData name="Katie  Cizel" userId="S::katie@xperitas.org::309f8464-9408-477e-aece-c444c00ba54d" providerId="AD" clId="Web-{CAEE970B-0CE3-EC01-DB78-AB3067C019FC}" dt="2024-09-04T20:10:29.382" v="103"/>
        <pc:sldMkLst>
          <pc:docMk/>
          <pc:sldMk cId="303008722" sldId="281"/>
        </pc:sldMkLst>
      </pc:sldChg>
      <pc:sldChg chg="modSp">
        <pc:chgData name="Katie  Cizel" userId="S::katie@xperitas.org::309f8464-9408-477e-aece-c444c00ba54d" providerId="AD" clId="Web-{CAEE970B-0CE3-EC01-DB78-AB3067C019FC}" dt="2024-09-04T20:12:06.933" v="115" actId="20577"/>
        <pc:sldMkLst>
          <pc:docMk/>
          <pc:sldMk cId="3424765210" sldId="283"/>
        </pc:sldMkLst>
        <pc:spChg chg="mod">
          <ac:chgData name="Katie  Cizel" userId="S::katie@xperitas.org::309f8464-9408-477e-aece-c444c00ba54d" providerId="AD" clId="Web-{CAEE970B-0CE3-EC01-DB78-AB3067C019FC}" dt="2024-09-04T20:12:06.933" v="115" actId="20577"/>
          <ac:spMkLst>
            <pc:docMk/>
            <pc:sldMk cId="3424765210" sldId="283"/>
            <ac:spMk id="14" creationId="{00000000-0000-0000-0000-000000000000}"/>
          </ac:spMkLst>
        </pc:spChg>
        <pc:spChg chg="mod">
          <ac:chgData name="Katie  Cizel" userId="S::katie@xperitas.org::309f8464-9408-477e-aece-c444c00ba54d" providerId="AD" clId="Web-{CAEE970B-0CE3-EC01-DB78-AB3067C019FC}" dt="2024-09-04T20:11:57.026" v="108" actId="20577"/>
          <ac:spMkLst>
            <pc:docMk/>
            <pc:sldMk cId="3424765210" sldId="283"/>
            <ac:spMk id="17" creationId="{00000000-0000-0000-0000-000000000000}"/>
          </ac:spMkLst>
        </pc:spChg>
        <pc:spChg chg="mod">
          <ac:chgData name="Katie  Cizel" userId="S::katie@xperitas.org::309f8464-9408-477e-aece-c444c00ba54d" providerId="AD" clId="Web-{CAEE970B-0CE3-EC01-DB78-AB3067C019FC}" dt="2024-09-04T20:12:01.261" v="109" actId="20577"/>
          <ac:spMkLst>
            <pc:docMk/>
            <pc:sldMk cId="3424765210" sldId="283"/>
            <ac:spMk id="32" creationId="{00000000-0000-0000-0000-000000000000}"/>
          </ac:spMkLst>
        </pc:spChg>
      </pc:sldChg>
      <pc:sldChg chg="addSp delSp modSp add ord replId">
        <pc:chgData name="Katie  Cizel" userId="S::katie@xperitas.org::309f8464-9408-477e-aece-c444c00ba54d" providerId="AD" clId="Web-{CAEE970B-0CE3-EC01-DB78-AB3067C019FC}" dt="2024-09-04T20:08:23.783" v="101"/>
        <pc:sldMkLst>
          <pc:docMk/>
          <pc:sldMk cId="239824482" sldId="287"/>
        </pc:sldMkLst>
        <pc:spChg chg="del">
          <ac:chgData name="Katie  Cizel" userId="S::katie@xperitas.org::309f8464-9408-477e-aece-c444c00ba54d" providerId="AD" clId="Web-{CAEE970B-0CE3-EC01-DB78-AB3067C019FC}" dt="2024-09-04T20:03:07.724" v="7"/>
          <ac:spMkLst>
            <pc:docMk/>
            <pc:sldMk cId="239824482" sldId="287"/>
            <ac:spMk id="5" creationId="{00000000-0000-0000-0000-000000000000}"/>
          </ac:spMkLst>
        </pc:spChg>
        <pc:spChg chg="del">
          <ac:chgData name="Katie  Cizel" userId="S::katie@xperitas.org::309f8464-9408-477e-aece-c444c00ba54d" providerId="AD" clId="Web-{CAEE970B-0CE3-EC01-DB78-AB3067C019FC}" dt="2024-09-04T20:03:10.615" v="8"/>
          <ac:spMkLst>
            <pc:docMk/>
            <pc:sldMk cId="239824482" sldId="287"/>
            <ac:spMk id="6" creationId="{00000000-0000-0000-0000-000000000000}"/>
          </ac:spMkLst>
        </pc:spChg>
        <pc:spChg chg="del mod">
          <ac:chgData name="Katie  Cizel" userId="S::katie@xperitas.org::309f8464-9408-477e-aece-c444c00ba54d" providerId="AD" clId="Web-{CAEE970B-0CE3-EC01-DB78-AB3067C019FC}" dt="2024-09-04T20:04:25.961" v="27"/>
          <ac:spMkLst>
            <pc:docMk/>
            <pc:sldMk cId="239824482" sldId="287"/>
            <ac:spMk id="7" creationId="{00000000-0000-0000-0000-000000000000}"/>
          </ac:spMkLst>
        </pc:spChg>
        <pc:spChg chg="del">
          <ac:chgData name="Katie  Cizel" userId="S::katie@xperitas.org::309f8464-9408-477e-aece-c444c00ba54d" providerId="AD" clId="Web-{CAEE970B-0CE3-EC01-DB78-AB3067C019FC}" dt="2024-09-04T20:04:28.915" v="28"/>
          <ac:spMkLst>
            <pc:docMk/>
            <pc:sldMk cId="239824482" sldId="287"/>
            <ac:spMk id="8" creationId="{00000000-0000-0000-0000-000000000000}"/>
          </ac:spMkLst>
        </pc:spChg>
        <pc:spChg chg="del mod">
          <ac:chgData name="Katie  Cizel" userId="S::katie@xperitas.org::309f8464-9408-477e-aece-c444c00ba54d" providerId="AD" clId="Web-{CAEE970B-0CE3-EC01-DB78-AB3067C019FC}" dt="2024-09-04T20:04:31.040" v="31"/>
          <ac:spMkLst>
            <pc:docMk/>
            <pc:sldMk cId="239824482" sldId="287"/>
            <ac:spMk id="9" creationId="{00000000-0000-0000-0000-000000000000}"/>
          </ac:spMkLst>
        </pc:spChg>
        <pc:spChg chg="del mod">
          <ac:chgData name="Katie  Cizel" userId="S::katie@xperitas.org::309f8464-9408-477e-aece-c444c00ba54d" providerId="AD" clId="Web-{CAEE970B-0CE3-EC01-DB78-AB3067C019FC}" dt="2024-09-04T20:04:34.321" v="34"/>
          <ac:spMkLst>
            <pc:docMk/>
            <pc:sldMk cId="239824482" sldId="287"/>
            <ac:spMk id="10" creationId="{00000000-0000-0000-0000-000000000000}"/>
          </ac:spMkLst>
        </pc:spChg>
        <pc:spChg chg="del mod">
          <ac:chgData name="Katie  Cizel" userId="S::katie@xperitas.org::309f8464-9408-477e-aece-c444c00ba54d" providerId="AD" clId="Web-{CAEE970B-0CE3-EC01-DB78-AB3067C019FC}" dt="2024-09-04T20:04:35.993" v="37"/>
          <ac:spMkLst>
            <pc:docMk/>
            <pc:sldMk cId="239824482" sldId="287"/>
            <ac:spMk id="11" creationId="{00000000-0000-0000-0000-000000000000}"/>
          </ac:spMkLst>
        </pc:spChg>
        <pc:spChg chg="mod ord">
          <ac:chgData name="Katie  Cizel" userId="S::katie@xperitas.org::309f8464-9408-477e-aece-c444c00ba54d" providerId="AD" clId="Web-{CAEE970B-0CE3-EC01-DB78-AB3067C019FC}" dt="2024-09-04T20:03:54.960" v="19" actId="20577"/>
          <ac:spMkLst>
            <pc:docMk/>
            <pc:sldMk cId="239824482" sldId="287"/>
            <ac:spMk id="12" creationId="{4D4DF858-8030-3D15-1697-6B23C2118D82}"/>
          </ac:spMkLst>
        </pc:spChg>
        <pc:spChg chg="mod ord">
          <ac:chgData name="Katie  Cizel" userId="S::katie@xperitas.org::309f8464-9408-477e-aece-c444c00ba54d" providerId="AD" clId="Web-{CAEE970B-0CE3-EC01-DB78-AB3067C019FC}" dt="2024-09-04T20:04:19.071" v="24" actId="20577"/>
          <ac:spMkLst>
            <pc:docMk/>
            <pc:sldMk cId="239824482" sldId="287"/>
            <ac:spMk id="13" creationId="{40C398E0-E8E9-1A82-AB02-F4726FD577D1}"/>
          </ac:spMkLst>
        </pc:spChg>
        <pc:spChg chg="mod">
          <ac:chgData name="Katie  Cizel" userId="S::katie@xperitas.org::309f8464-9408-477e-aece-c444c00ba54d" providerId="AD" clId="Web-{CAEE970B-0CE3-EC01-DB78-AB3067C019FC}" dt="2024-09-04T20:04:56.353" v="46" actId="20577"/>
          <ac:spMkLst>
            <pc:docMk/>
            <pc:sldMk cId="239824482" sldId="287"/>
            <ac:spMk id="14" creationId="{13CAE804-E089-5356-3A6A-03714F04FF8C}"/>
          </ac:spMkLst>
        </pc:spChg>
        <pc:spChg chg="mod">
          <ac:chgData name="Katie  Cizel" userId="S::katie@xperitas.org::309f8464-9408-477e-aece-c444c00ba54d" providerId="AD" clId="Web-{CAEE970B-0CE3-EC01-DB78-AB3067C019FC}" dt="2024-09-04T20:06:07.090" v="65" actId="20577"/>
          <ac:spMkLst>
            <pc:docMk/>
            <pc:sldMk cId="239824482" sldId="287"/>
            <ac:spMk id="15" creationId="{2E93E8AD-88E0-A571-4682-2F5B243FECAA}"/>
          </ac:spMkLst>
        </pc:spChg>
        <pc:spChg chg="mod">
          <ac:chgData name="Katie  Cizel" userId="S::katie@xperitas.org::309f8464-9408-477e-aece-c444c00ba54d" providerId="AD" clId="Web-{CAEE970B-0CE3-EC01-DB78-AB3067C019FC}" dt="2024-09-04T20:06:46.311" v="75" actId="1076"/>
          <ac:spMkLst>
            <pc:docMk/>
            <pc:sldMk cId="239824482" sldId="287"/>
            <ac:spMk id="16" creationId="{C536BBF6-D77D-B52A-4277-3BD4017173D1}"/>
          </ac:spMkLst>
        </pc:spChg>
        <pc:spChg chg="mod">
          <ac:chgData name="Katie  Cizel" userId="S::katie@xperitas.org::309f8464-9408-477e-aece-c444c00ba54d" providerId="AD" clId="Web-{CAEE970B-0CE3-EC01-DB78-AB3067C019FC}" dt="2024-09-04T20:07:27.312" v="87" actId="14100"/>
          <ac:spMkLst>
            <pc:docMk/>
            <pc:sldMk cId="239824482" sldId="287"/>
            <ac:spMk id="17" creationId="{21B41F21-089D-8BBF-D9EC-8D843EADC25B}"/>
          </ac:spMkLst>
        </pc:spChg>
        <pc:spChg chg="mod">
          <ac:chgData name="Katie  Cizel" userId="S::katie@xperitas.org::309f8464-9408-477e-aece-c444c00ba54d" providerId="AD" clId="Web-{CAEE970B-0CE3-EC01-DB78-AB3067C019FC}" dt="2024-09-04T20:07:58.032" v="95" actId="1076"/>
          <ac:spMkLst>
            <pc:docMk/>
            <pc:sldMk cId="239824482" sldId="287"/>
            <ac:spMk id="18" creationId="{D3AEADBF-9450-8C98-6FA1-2E960969C83C}"/>
          </ac:spMkLst>
        </pc:spChg>
        <pc:spChg chg="add mod ord">
          <ac:chgData name="Katie  Cizel" userId="S::katie@xperitas.org::309f8464-9408-477e-aece-c444c00ba54d" providerId="AD" clId="Web-{CAEE970B-0CE3-EC01-DB78-AB3067C019FC}" dt="2024-09-04T20:03:34.241" v="12"/>
          <ac:spMkLst>
            <pc:docMk/>
            <pc:sldMk cId="239824482" sldId="287"/>
            <ac:spMk id="21" creationId="{DA74F0C8-0E8F-AA72-ABA9-7CBA881056E2}"/>
          </ac:spMkLst>
        </pc:spChg>
        <pc:spChg chg="mod">
          <ac:chgData name="Katie  Cizel" userId="S::katie@xperitas.org::309f8464-9408-477e-aece-c444c00ba54d" providerId="AD" clId="Web-{CAEE970B-0CE3-EC01-DB78-AB3067C019FC}" dt="2024-09-04T20:06:39.545" v="74" actId="1076"/>
          <ac:spMkLst>
            <pc:docMk/>
            <pc:sldMk cId="239824482" sldId="287"/>
            <ac:spMk id="24" creationId="{D5134744-0238-9104-85E4-DBD8F4299E94}"/>
          </ac:spMkLst>
        </pc:spChg>
        <pc:grpChg chg="del">
          <ac:chgData name="Katie  Cizel" userId="S::katie@xperitas.org::309f8464-9408-477e-aece-c444c00ba54d" providerId="AD" clId="Web-{CAEE970B-0CE3-EC01-DB78-AB3067C019FC}" dt="2024-09-04T20:03:07.646" v="6"/>
          <ac:grpSpMkLst>
            <pc:docMk/>
            <pc:sldMk cId="239824482" sldId="287"/>
            <ac:grpSpMk id="2" creationId="{00000000-0000-0000-0000-000000000000}"/>
          </ac:grpSpMkLst>
        </pc:grpChg>
        <pc:picChg chg="add mod">
          <ac:chgData name="Katie  Cizel" userId="S::katie@xperitas.org::309f8464-9408-477e-aece-c444c00ba54d" providerId="AD" clId="Web-{CAEE970B-0CE3-EC01-DB78-AB3067C019FC}" dt="2024-09-04T20:05:22.136" v="50"/>
          <ac:picMkLst>
            <pc:docMk/>
            <pc:sldMk cId="239824482" sldId="287"/>
            <ac:picMk id="27" creationId="{3DB4DE91-7BEC-76F5-1D38-108B5BB37506}"/>
          </ac:picMkLst>
        </pc:picChg>
        <pc:picChg chg="add mod">
          <ac:chgData name="Katie  Cizel" userId="S::katie@xperitas.org::309f8464-9408-477e-aece-c444c00ba54d" providerId="AD" clId="Web-{CAEE970B-0CE3-EC01-DB78-AB3067C019FC}" dt="2024-09-04T20:05:36.870" v="54" actId="1076"/>
          <ac:picMkLst>
            <pc:docMk/>
            <pc:sldMk cId="239824482" sldId="287"/>
            <ac:picMk id="29" creationId="{04027DA6-7CAF-A4D2-3D9D-9268E7AA791B}"/>
          </ac:picMkLst>
        </pc:picChg>
        <pc:picChg chg="add mod">
          <ac:chgData name="Katie  Cizel" userId="S::katie@xperitas.org::309f8464-9408-477e-aece-c444c00ba54d" providerId="AD" clId="Web-{CAEE970B-0CE3-EC01-DB78-AB3067C019FC}" dt="2024-09-04T20:06:18.028" v="68" actId="14100"/>
          <ac:picMkLst>
            <pc:docMk/>
            <pc:sldMk cId="239824482" sldId="287"/>
            <ac:picMk id="31" creationId="{A65E609A-79DE-971F-3D4C-25BC746E988E}"/>
          </ac:picMkLst>
        </pc:picChg>
        <pc:picChg chg="add mod">
          <ac:chgData name="Katie  Cizel" userId="S::katie@xperitas.org::309f8464-9408-477e-aece-c444c00ba54d" providerId="AD" clId="Web-{CAEE970B-0CE3-EC01-DB78-AB3067C019FC}" dt="2024-09-04T20:07:03.718" v="81" actId="14100"/>
          <ac:picMkLst>
            <pc:docMk/>
            <pc:sldMk cId="239824482" sldId="287"/>
            <ac:picMk id="33" creationId="{DFB6EA21-13E0-BCCD-5615-B77E697CD567}"/>
          </ac:picMkLst>
        </pc:picChg>
        <pc:picChg chg="add mod">
          <ac:chgData name="Katie  Cizel" userId="S::katie@xperitas.org::309f8464-9408-477e-aece-c444c00ba54d" providerId="AD" clId="Web-{CAEE970B-0CE3-EC01-DB78-AB3067C019FC}" dt="2024-09-04T20:07:42.782" v="90" actId="14100"/>
          <ac:picMkLst>
            <pc:docMk/>
            <pc:sldMk cId="239824482" sldId="287"/>
            <ac:picMk id="35" creationId="{E3883FB3-DDB8-D2E6-42D9-6916E26762BB}"/>
          </ac:picMkLst>
        </pc:picChg>
        <pc:picChg chg="add mod modCrop">
          <ac:chgData name="Katie  Cizel" userId="S::katie@xperitas.org::309f8464-9408-477e-aece-c444c00ba54d" providerId="AD" clId="Web-{CAEE970B-0CE3-EC01-DB78-AB3067C019FC}" dt="2024-09-04T20:08:23.783" v="101"/>
          <ac:picMkLst>
            <pc:docMk/>
            <pc:sldMk cId="239824482" sldId="287"/>
            <ac:picMk id="37" creationId="{0737D5BF-724C-A457-BCA7-9085AF8C0A11}"/>
          </ac:picMkLst>
        </pc:picChg>
      </pc:sldChg>
      <pc:sldChg chg="add">
        <pc:chgData name="Katie  Cizel" userId="S::katie@xperitas.org::309f8464-9408-477e-aece-c444c00ba54d" providerId="AD" clId="Web-{CAEE970B-0CE3-EC01-DB78-AB3067C019FC}" dt="2024-09-04T20:09:47.755" v="102"/>
        <pc:sldMkLst>
          <pc:docMk/>
          <pc:sldMk cId="820291812" sldId="288"/>
        </pc:sldMkLst>
      </pc:sldChg>
      <pc:sldChg chg="modSp add">
        <pc:chgData name="Katie  Cizel" userId="S::katie@xperitas.org::309f8464-9408-477e-aece-c444c00ba54d" providerId="AD" clId="Web-{CAEE970B-0CE3-EC01-DB78-AB3067C019FC}" dt="2024-09-04T20:19:48.342" v="159" actId="1076"/>
        <pc:sldMkLst>
          <pc:docMk/>
          <pc:sldMk cId="768782815" sldId="289"/>
        </pc:sldMkLst>
        <pc:spChg chg="mod">
          <ac:chgData name="Katie  Cizel" userId="S::katie@xperitas.org::309f8464-9408-477e-aece-c444c00ba54d" providerId="AD" clId="Web-{CAEE970B-0CE3-EC01-DB78-AB3067C019FC}" dt="2024-09-04T20:19:48.311" v="157" actId="1076"/>
          <ac:spMkLst>
            <pc:docMk/>
            <pc:sldMk cId="768782815" sldId="289"/>
            <ac:spMk id="42" creationId="{B81F9C77-ADCB-A300-9779-35AEB4DE73CD}"/>
          </ac:spMkLst>
        </pc:spChg>
        <pc:spChg chg="mod">
          <ac:chgData name="Katie  Cizel" userId="S::katie@xperitas.org::309f8464-9408-477e-aece-c444c00ba54d" providerId="AD" clId="Web-{CAEE970B-0CE3-EC01-DB78-AB3067C019FC}" dt="2024-09-04T20:19:48.342" v="159" actId="1076"/>
          <ac:spMkLst>
            <pc:docMk/>
            <pc:sldMk cId="768782815" sldId="289"/>
            <ac:spMk id="52" creationId="{712F39AF-5CFE-AF80-9E75-F4635AD297A4}"/>
          </ac:spMkLst>
        </pc:spChg>
        <pc:spChg chg="mod">
          <ac:chgData name="Katie  Cizel" userId="S::katie@xperitas.org::309f8464-9408-477e-aece-c444c00ba54d" providerId="AD" clId="Web-{CAEE970B-0CE3-EC01-DB78-AB3067C019FC}" dt="2024-09-04T20:19:48.326" v="158" actId="1076"/>
          <ac:spMkLst>
            <pc:docMk/>
            <pc:sldMk cId="768782815" sldId="289"/>
            <ac:spMk id="58" creationId="{3C5A0F61-2AFF-0764-CADD-C6556CDFB83C}"/>
          </ac:spMkLst>
        </pc:spChg>
      </pc:sldChg>
      <pc:sldChg chg="add">
        <pc:chgData name="Katie  Cizel" userId="S::katie@xperitas.org::309f8464-9408-477e-aece-c444c00ba54d" providerId="AD" clId="Web-{CAEE970B-0CE3-EC01-DB78-AB3067C019FC}" dt="2024-09-04T20:12:22.668" v="124"/>
        <pc:sldMkLst>
          <pc:docMk/>
          <pc:sldMk cId="20280109" sldId="290"/>
        </pc:sldMkLst>
      </pc:sldChg>
    </pc:docChg>
  </pc:docChgLst>
  <pc:docChgLst>
    <pc:chgData name="Katie  Cizel" userId="S::katie@xperitas.org::309f8464-9408-477e-aece-c444c00ba54d" providerId="AD" clId="Web-{C5B83881-9DA8-DC7F-66C4-4DEC37BCEE8D}"/>
    <pc:docChg chg="addSld delSld modSld">
      <pc:chgData name="Katie  Cizel" userId="S::katie@xperitas.org::309f8464-9408-477e-aece-c444c00ba54d" providerId="AD" clId="Web-{C5B83881-9DA8-DC7F-66C4-4DEC37BCEE8D}" dt="2023-11-27T16:46:58.673" v="9" actId="20577"/>
      <pc:docMkLst>
        <pc:docMk/>
      </pc:docMkLst>
      <pc:sldChg chg="modSp">
        <pc:chgData name="Katie  Cizel" userId="S::katie@xperitas.org::309f8464-9408-477e-aece-c444c00ba54d" providerId="AD" clId="Web-{C5B83881-9DA8-DC7F-66C4-4DEC37BCEE8D}" dt="2023-11-27T16:46:58.673" v="9" actId="20577"/>
        <pc:sldMkLst>
          <pc:docMk/>
          <pc:sldMk cId="0" sldId="273"/>
        </pc:sldMkLst>
        <pc:spChg chg="mod">
          <ac:chgData name="Katie  Cizel" userId="S::katie@xperitas.org::309f8464-9408-477e-aece-c444c00ba54d" providerId="AD" clId="Web-{C5B83881-9DA8-DC7F-66C4-4DEC37BCEE8D}" dt="2023-11-27T16:46:58.673" v="9" actId="20577"/>
          <ac:spMkLst>
            <pc:docMk/>
            <pc:sldMk cId="0" sldId="273"/>
            <ac:spMk id="16" creationId="{A3B175ED-CE7B-9A19-D914-9AC099C78ACE}"/>
          </ac:spMkLst>
        </pc:spChg>
      </pc:sldChg>
      <pc:sldChg chg="modSp">
        <pc:chgData name="Katie  Cizel" userId="S::katie@xperitas.org::309f8464-9408-477e-aece-c444c00ba54d" providerId="AD" clId="Web-{C5B83881-9DA8-DC7F-66C4-4DEC37BCEE8D}" dt="2023-11-27T16:27:05.362" v="2" actId="20577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C5B83881-9DA8-DC7F-66C4-4DEC37BCEE8D}" dt="2023-11-27T16:27:05.362" v="2" actId="20577"/>
          <ac:spMkLst>
            <pc:docMk/>
            <pc:sldMk cId="303008722" sldId="281"/>
            <ac:spMk id="6" creationId="{3C1E8ED9-2459-BC9D-BA1F-0C38A5DB35C1}"/>
          </ac:spMkLst>
        </pc:spChg>
      </pc:sldChg>
      <pc:sldChg chg="add">
        <pc:chgData name="Katie  Cizel" userId="S::katie@xperitas.org::309f8464-9408-477e-aece-c444c00ba54d" providerId="AD" clId="Web-{C5B83881-9DA8-DC7F-66C4-4DEC37BCEE8D}" dt="2023-11-27T16:27:11.487" v="4"/>
        <pc:sldMkLst>
          <pc:docMk/>
          <pc:sldMk cId="3952614597" sldId="282"/>
        </pc:sldMkLst>
      </pc:sldChg>
      <pc:sldChg chg="del">
        <pc:chgData name="Katie  Cizel" userId="S::katie@xperitas.org::309f8464-9408-477e-aece-c444c00ba54d" providerId="AD" clId="Web-{C5B83881-9DA8-DC7F-66C4-4DEC37BCEE8D}" dt="2023-11-27T16:27:07.643" v="3"/>
        <pc:sldMkLst>
          <pc:docMk/>
          <pc:sldMk cId="294877150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you’ve seen the schedule, we have to go over a very important disclaimer, a warning, you definitely should not go to Puerto Rico for the following reasons, please consider them carefully (then slowly reveal 1 -5)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61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35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lang="en-US" dirty="0"/>
              <a:t>Top Row (L-R): 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Beach near Luquillo where you’ll set sail on a catamaran and snorkel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Walk around Viejo San Juan and appreciate the bright colors and colonial architecture</a:t>
            </a:r>
            <a:r>
              <a:rPr lang="en-US" baseline="0" dirty="0"/>
              <a:t> influenced by Spanish colonization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aseline="0" dirty="0"/>
              <a:t>A farmers' market in the Rio Piedras neighborhood of San Juan-there you’ll practice your Spanish with a scavenger hunt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 algn="l" hangingPunc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aseline="0" dirty="0"/>
              <a:t>Bottom Row (L-R):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El </a:t>
            </a:r>
            <a:r>
              <a:rPr lang="en-US" baseline="0" dirty="0" err="1"/>
              <a:t>Yunque</a:t>
            </a:r>
            <a:r>
              <a:rPr lang="en-US" baseline="0" dirty="0"/>
              <a:t> National Forest offers beautiful views of nearby mountains, as well as close-up views of the flora and fauna. El </a:t>
            </a:r>
            <a:r>
              <a:rPr lang="en-US" baseline="0" dirty="0" err="1"/>
              <a:t>Yunque</a:t>
            </a:r>
            <a:r>
              <a:rPr lang="en-US" baseline="0" dirty="0"/>
              <a:t> is the only tropical rainforest in the U.S. National Forest system.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aseline="0" dirty="0"/>
              <a:t>Students will get to kayak at one of the three bioluminescent bays located in Puerto Rico!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aseline="0" dirty="0"/>
              <a:t>Admire the murals that line San Juan’s streets </a:t>
            </a:r>
            <a:r>
              <a:rPr lang="en-US" baseline="0"/>
              <a:t>and buildings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lang="en-US" dirty="0"/>
              <a:t>Top row (L-R): 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Lechon asado with rice and sweet plantains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Asopao refers to a savory soup that has meat, rice, and pigeon peas (gandules)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Mofongo is a seasoned mountain of mashed plantains that is filled with your choice of meat and topped off with a broth-there are </a:t>
            </a:r>
            <a:r>
              <a:rPr lang="en-US" dirty="0" err="1"/>
              <a:t>tostones</a:t>
            </a:r>
            <a:r>
              <a:rPr lang="en-US" dirty="0"/>
              <a:t>, twice-fried plantains, to the left of the mofongo mountain.</a:t>
            </a:r>
          </a:p>
          <a:p>
            <a:pPr algn="l" hangingPunct="0">
              <a:lnSpc>
                <a:spcPct val="100000"/>
              </a:lnSpc>
            </a:pPr>
            <a:endParaRPr lang="en-US" dirty="0"/>
          </a:p>
          <a:p>
            <a:pPr algn="l" hangingPunct="0">
              <a:lnSpc>
                <a:spcPct val="100000"/>
              </a:lnSpc>
            </a:pPr>
            <a:r>
              <a:rPr lang="en-US" dirty="0"/>
              <a:t>Bottom row (L-R): 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Café con leche with the breakfast pastry</a:t>
            </a:r>
            <a:r>
              <a:rPr lang="en-US" baseline="0" dirty="0"/>
              <a:t> known as </a:t>
            </a:r>
            <a:r>
              <a:rPr lang="en-US" dirty="0" err="1"/>
              <a:t>quesito</a:t>
            </a:r>
            <a:endParaRPr lang="en-US" dirty="0"/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Tembleque is a coconut pudding similar to flan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Arroz con gandules is an iconic meal that features rice seasoned with sofrito, beans, and pigeon peas (gandules)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6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.sv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sv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hyperlink" Target="https://xperitas.org/sites/default/files/2023-02/pr_highlights%20%28720p%29.mp4" TargetMode="External"/><Relationship Id="rId5" Type="http://schemas.openxmlformats.org/officeDocument/2006/relationships/image" Target="../media/image31.sv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9.svg"/><Relationship Id="rId9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png"/><Relationship Id="rId7" Type="http://schemas.openxmlformats.org/officeDocument/2006/relationships/hyperlink" Target="https://xperitas.org/resources/medical-insuranc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.sv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.png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sv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jpeg"/><Relationship Id="rId5" Type="http://schemas.openxmlformats.org/officeDocument/2006/relationships/image" Target="../media/image24.sv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sv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31.sv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jpeg"/><Relationship Id="rId10" Type="http://schemas.openxmlformats.org/officeDocument/2006/relationships/image" Target="../media/image43.jp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 dirty="0">
                <a:latin typeface="Arial"/>
                <a:cs typeface="Arial"/>
              </a:rPr>
              <a:t>Puerto Rico!</a:t>
            </a:r>
            <a:endParaRPr lang="en-US" dirty="0"/>
          </a:p>
        </p:txBody>
      </p:sp>
      <p:pic>
        <p:nvPicPr>
          <p:cNvPr id="12" name="Picture 11" descr="A flag on a beach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9" t="170" r="30578" b="-170"/>
          <a:stretch/>
        </p:blipFill>
        <p:spPr>
          <a:xfrm>
            <a:off x="19472" y="0"/>
            <a:ext cx="6550580" cy="691061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846733" y="4453491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44342" y="186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 dirty="0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24" name="Picture 23" descr="A bowl of soup with vegetables and shrimp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020" r="28020"/>
          <a:stretch/>
        </p:blipFill>
        <p:spPr>
          <a:xfrm>
            <a:off x="4849212" y="298363"/>
            <a:ext cx="2567457" cy="30969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36F76E-5161-6AB4-DAA2-6749D98B7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732" y="287853"/>
            <a:ext cx="4177646" cy="2785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49C5D2-92F1-2241-4F67-70B509AF553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293" r="-1152"/>
          <a:stretch/>
        </p:blipFill>
        <p:spPr>
          <a:xfrm>
            <a:off x="2639616" y="4410684"/>
            <a:ext cx="4302658" cy="23025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59B8FE-A689-F21A-6F06-C7DA30B9C1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2401" y="3992181"/>
            <a:ext cx="4728763" cy="26577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F63937-20F3-C7ED-DF6B-5051712AD5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5789" y="763841"/>
            <a:ext cx="4195375" cy="27759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EB15DD-4450-C376-CDA5-6D30CC76EC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503" y="3688775"/>
            <a:ext cx="2016098" cy="302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8" y="474176"/>
            <a:ext cx="4333361" cy="2644571"/>
          </a:xfrm>
          <a:prstGeom prst="rect">
            <a:avLst/>
          </a:prstGeom>
        </p:spPr>
      </p:pic>
      <p:pic>
        <p:nvPicPr>
          <p:cNvPr id="32" name="Picture 31" descr="A group of people standing on a sidewalk&#10;&#10;Description automatically generated">
            <a:extLst>
              <a:ext uri="{FF2B5EF4-FFF2-40B4-BE49-F238E27FC236}">
                <a16:creationId xmlns:a16="http://schemas.microsoft.com/office/drawing/2014/main" id="{D6079FC3-114A-86A0-E2DB-DBC09D0F6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8" y="3324824"/>
            <a:ext cx="4333361" cy="325002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648807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Puerto Rico </a:t>
            </a:r>
            <a:r>
              <a:rPr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0" name="Body text copy">
            <a:extLst>
              <a:ext uri="{FF2B5EF4-FFF2-40B4-BE49-F238E27FC236}">
                <a16:creationId xmlns:a16="http://schemas.microsoft.com/office/drawing/2014/main" id="{6743B300-9913-40A0-2654-081668E89E1B}"/>
              </a:ext>
            </a:extLst>
          </p:cNvPr>
          <p:cNvSpPr/>
          <p:nvPr/>
        </p:nvSpPr>
        <p:spPr>
          <a:xfrm>
            <a:off x="1964621" y="4195119"/>
            <a:ext cx="2255309" cy="504472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Scholarships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7693034" y="3973366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Grounds for Change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46" name="Body text copy">
            <a:extLst>
              <a:ext uri="{FF2B5EF4-FFF2-40B4-BE49-F238E27FC236}">
                <a16:creationId xmlns:a16="http://schemas.microsoft.com/office/drawing/2014/main" id="{FE2691E6-CF28-ABC8-5CBA-A8B18EF9EEE8}"/>
              </a:ext>
            </a:extLst>
          </p:cNvPr>
          <p:cNvSpPr/>
          <p:nvPr/>
        </p:nvSpPr>
        <p:spPr>
          <a:xfrm>
            <a:off x="1441587" y="4769887"/>
            <a:ext cx="4847021" cy="71741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Writing Scholarships</a:t>
            </a: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Alumni Scholarship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24">
            <a:extLst>
              <a:ext uri="{FF2B5EF4-FFF2-40B4-BE49-F238E27FC236}">
                <a16:creationId xmlns:a16="http://schemas.microsoft.com/office/drawing/2014/main" id="{92094856-4E71-5492-941E-BA9DE62F17C3}"/>
              </a:ext>
            </a:extLst>
          </p:cNvPr>
          <p:cNvSpPr/>
          <p:nvPr/>
        </p:nvSpPr>
        <p:spPr>
          <a:xfrm>
            <a:off x="1365096" y="406403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7384381" y="4467492"/>
            <a:ext cx="4101149" cy="123112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National Spanish Exam Discount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7082111" y="385513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544995" y="2948034"/>
            <a:ext cx="9107408" cy="962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4000" dirty="0">
                <a:solidFill>
                  <a:srgbClr val="E07E3C"/>
                </a:solidFill>
                <a:latin typeface="Canva Sans Bold"/>
              </a:rPr>
              <a:t>What's included in our price?</a:t>
            </a:r>
            <a:endParaRPr lang="en-US" sz="4000" dirty="0">
              <a:solidFill>
                <a:srgbClr val="E07E3C"/>
              </a:solidFill>
              <a:ea typeface="Calibri"/>
              <a:cs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 dirty="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310657" y="4811426"/>
            <a:ext cx="191077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Trip Cancellation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364400" y="4822158"/>
            <a:ext cx="15566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Medical Insurance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4036126" y="4824554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Financial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Assistance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6077694" y="4821462"/>
            <a:ext cx="181603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Pre-Travel Support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873860" y="4821462"/>
            <a:ext cx="182619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Support While Traveling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972516" y="4073959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2843387" y="404176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4765058" y="404176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6690163" y="404176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8496067" y="404176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6D8FC-B5CF-4E14-2B02-B7F3FD86D15C}"/>
              </a:ext>
            </a:extLst>
          </p:cNvPr>
          <p:cNvSpPr txBox="1"/>
          <p:nvPr/>
        </p:nvSpPr>
        <p:spPr>
          <a:xfrm>
            <a:off x="279041" y="5645239"/>
            <a:ext cx="19425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>
                <a:ea typeface="Calibri"/>
                <a:cs typeface="Calibri"/>
              </a:rPr>
              <a:t>Medical Reasons</a:t>
            </a:r>
            <a:endParaRPr lang="en-US"/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10366796" y="4073959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803B29-B196-47F6-C24C-A1518A578E8A}"/>
              </a:ext>
            </a:extLst>
          </p:cNvPr>
          <p:cNvSpPr txBox="1"/>
          <p:nvPr/>
        </p:nvSpPr>
        <p:spPr>
          <a:xfrm>
            <a:off x="9741296" y="4810729"/>
            <a:ext cx="182619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Misc. Travel costs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2C0FA6-3404-16FF-C743-AB3A878B08F3}"/>
              </a:ext>
            </a:extLst>
          </p:cNvPr>
          <p:cNvSpPr txBox="1"/>
          <p:nvPr/>
        </p:nvSpPr>
        <p:spPr>
          <a:xfrm>
            <a:off x="9745013" y="5741830"/>
            <a:ext cx="210354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>
                <a:ea typeface="Calibri"/>
                <a:cs typeface="Calibri"/>
              </a:rPr>
              <a:t>Ex: Hotel, Trains, Family Stay...</a:t>
            </a:r>
          </a:p>
        </p:txBody>
      </p:sp>
    </p:spTree>
    <p:extLst>
      <p:ext uri="{BB962C8B-B14F-4D97-AF65-F5344CB8AC3E}">
        <p14:creationId xmlns:p14="http://schemas.microsoft.com/office/powerpoint/2010/main" val="3952614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82739" y="2345788"/>
            <a:ext cx="1170553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Primavera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Verano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1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JUNIO 15</a:t>
            </a:r>
            <a:endParaRPr lang="en-US" dirty="0"/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OCTUBRE1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Enrollment*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NOVIEMBRE1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1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DICIEMBRE 1</a:t>
            </a:r>
            <a:endParaRPr lang="en-US" dirty="0"/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ENERO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JUNIO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OCTUBRE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NOVIEMBRE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ENERO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MARZO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 dirty="0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765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 dirty="0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 dirty="0">
                <a:latin typeface="Arial Bold"/>
              </a:rPr>
              <a:t>Schedules</a:t>
            </a:r>
            <a:endParaRPr lang="en-US" sz="4050" dirty="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282795"/>
            <a:ext cx="925541" cy="335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  <a:endParaRPr lang="en-US" b="1"/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3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  <a:endParaRPr lang="en-US" sz="2000" b="1" dirty="0">
              <a:solidFill>
                <a:srgbClr val="00B0B9"/>
              </a:solidFill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 dirty="0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 dirty="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 dirty="0">
                <a:solidFill>
                  <a:srgbClr val="5D647B"/>
                </a:solidFill>
                <a:latin typeface="Arial"/>
                <a:cs typeface="Arial"/>
              </a:rPr>
              <a:t>Registration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-10800000">
            <a:off x="8250899" y="0"/>
            <a:ext cx="3941101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693217" y="5569116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245821" y="584200"/>
            <a:ext cx="335181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539571" y="4057767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550705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4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54" y="4510144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2124402" y="3991687"/>
            <a:ext cx="522017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2127193" y="582024"/>
            <a:ext cx="5219773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7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550703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539571" y="408101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7403" y="2507411"/>
            <a:ext cx="3315419" cy="241827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3170" y="456257"/>
            <a:ext cx="4032692" cy="640169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pPr algn="ctr"/>
            <a:endParaRPr lang="en-US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ody text copy"/>
          <p:cNvSpPr/>
          <p:nvPr/>
        </p:nvSpPr>
        <p:spPr>
          <a:xfrm>
            <a:off x="0" y="113605"/>
            <a:ext cx="4120527" cy="1310866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ctr" hangingPunct="0"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Enrollment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053242" y="1326877"/>
            <a:ext cx="1934877" cy="1869743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136856" y="3798013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endParaRPr sz="3086" dirty="0">
              <a:solidFill>
                <a:srgbClr val="5D647B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941C3-C153-FB20-92F9-907C3B18C2B0}"/>
              </a:ext>
            </a:extLst>
          </p:cNvPr>
          <p:cNvSpPr txBox="1"/>
          <p:nvPr/>
        </p:nvSpPr>
        <p:spPr>
          <a:xfrm>
            <a:off x="4356407" y="134861"/>
            <a:ext cx="7418029" cy="62170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solidFill>
                  <a:srgbClr val="004B87"/>
                </a:solidFill>
              </a:rPr>
              <a:t>Make Sure to Join the </a:t>
            </a:r>
          </a:p>
          <a:p>
            <a:r>
              <a:rPr lang="en-US" sz="2800" b="1" dirty="0">
                <a:solidFill>
                  <a:srgbClr val="004B87"/>
                </a:solidFill>
              </a:rPr>
              <a:t>Puerto Rico Immersion Program Because:</a:t>
            </a:r>
            <a:endParaRPr lang="en-US" sz="2800" b="1" dirty="0">
              <a:solidFill>
                <a:srgbClr val="004B87"/>
              </a:solidFill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Experience Puerto Rico’s Resilient, Vibrant Culture!         </a:t>
            </a:r>
            <a:r>
              <a:rPr lang="en-US" sz="2000" dirty="0"/>
              <a:t>Despite being known as one of the “World’s Oldest Colonies”, Puerto Rico proudly preserves and celebrates its unique blend of Spanish, Indigenous, and African influences. </a:t>
            </a:r>
          </a:p>
          <a:p>
            <a:pPr marL="342900" indent="-342900">
              <a:buAutoNum type="arabicPeriod"/>
            </a:pPr>
            <a:r>
              <a:rPr lang="en-US" sz="2000" b="1" dirty="0"/>
              <a:t>Adventures That Will Make Your Social Media Look Fire!🔥 </a:t>
            </a:r>
            <a:r>
              <a:rPr lang="en-US" sz="2000" dirty="0"/>
              <a:t>From hiking through lush rainforests to kayaking in a bioluminescent bay, your social media feed will be envy-inducing.</a:t>
            </a:r>
            <a:endParaRPr lang="en-US" sz="20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The Food Will Have You Saying "¡Más Por Favor!“🥭 </a:t>
            </a:r>
            <a:r>
              <a:rPr lang="en-US" sz="2000" dirty="0"/>
              <a:t>Fresh tropical fruits, delicious local dishes, and incredible coffee. Get ready for a culinary adventure!</a:t>
            </a:r>
            <a:endParaRPr lang="en-US" sz="20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You'll Make Connections That Will Last a Lifetime! 💕</a:t>
            </a:r>
            <a:r>
              <a:rPr lang="en-US" sz="2000" dirty="0"/>
              <a:t>Meet amazing people and build friendships that will extend far beyond your trip.</a:t>
            </a:r>
            <a:endParaRPr lang="en-US" sz="20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You'll Immerse Yourself in the Spanish Language! 💬</a:t>
            </a:r>
            <a:r>
              <a:rPr lang="en-US" sz="2000" dirty="0"/>
              <a:t>Improve your Spanish through engaging activities and classes, then continue the practice with your familia Boricua. </a:t>
            </a:r>
            <a:endParaRPr lang="en-US" sz="2200" dirty="0">
              <a:cs typeface="Calibri"/>
            </a:endParaRPr>
          </a:p>
        </p:txBody>
      </p:sp>
      <p:pic>
        <p:nvPicPr>
          <p:cNvPr id="10" name="DashSquare">
            <a:extLst>
              <a:ext uri="{FF2B5EF4-FFF2-40B4-BE49-F238E27FC236}">
                <a16:creationId xmlns:a16="http://schemas.microsoft.com/office/drawing/2014/main" id="{F56A620B-1A7F-9269-774A-472AE59670B4}"/>
              </a:ext>
            </a:extLst>
          </p:cNvPr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066614" y="4426952"/>
            <a:ext cx="1981289" cy="1967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8B4383-B6BC-5AA6-88DE-F99424A75FF4}"/>
              </a:ext>
            </a:extLst>
          </p:cNvPr>
          <p:cNvSpPr txBox="1"/>
          <p:nvPr/>
        </p:nvSpPr>
        <p:spPr>
          <a:xfrm>
            <a:off x="660400" y="325768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Arial"/>
              </a:rPr>
              <a:t>Follow </a:t>
            </a:r>
            <a:r>
              <a:rPr lang="en-US" sz="2000" b="1" err="1">
                <a:solidFill>
                  <a:srgbClr val="FFFFFF"/>
                </a:solidFill>
                <a:latin typeface="Arial"/>
              </a:rPr>
              <a:t>Xperitas</a:t>
            </a:r>
            <a:r>
              <a:rPr lang="en-US" sz="20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000" b="1">
                <a:solidFill>
                  <a:srgbClr val="FFFFFF"/>
                </a:solidFill>
                <a:latin typeface="Arial"/>
              </a:rPr>
              <a:t>on </a:t>
            </a:r>
            <a:endParaRPr lang="en-US" sz="2000">
              <a:cs typeface="Calibri" panose="020F0502020204030204"/>
            </a:endParaRPr>
          </a:p>
        </p:txBody>
      </p:sp>
      <p:sp>
        <p:nvSpPr>
          <p:cNvPr id="13" name="Body text copy">
            <a:extLst>
              <a:ext uri="{FF2B5EF4-FFF2-40B4-BE49-F238E27FC236}">
                <a16:creationId xmlns:a16="http://schemas.microsoft.com/office/drawing/2014/main" id="{E1148833-E144-DB89-049A-0E26CD398BC0}"/>
              </a:ext>
            </a:extLst>
          </p:cNvPr>
          <p:cNvSpPr/>
          <p:nvPr/>
        </p:nvSpPr>
        <p:spPr>
          <a:xfrm>
            <a:off x="-48382" y="3529710"/>
            <a:ext cx="4132622" cy="609343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Instagram</a:t>
            </a:r>
            <a:endParaRPr lang="en-US" dirty="0"/>
          </a:p>
        </p:txBody>
      </p:sp>
      <p:pic>
        <p:nvPicPr>
          <p:cNvPr id="15" name="Picture 14" descr="A screenshot of a qr code&#10;&#10;Description automatically generated">
            <a:extLst>
              <a:ext uri="{FF2B5EF4-FFF2-40B4-BE49-F238E27FC236}">
                <a16:creationId xmlns:a16="http://schemas.microsoft.com/office/drawing/2014/main" id="{5855F5BE-384D-0D6B-D77B-8E87EDAB73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927" y="4117675"/>
            <a:ext cx="2198562" cy="2720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998B4-26CF-F041-F59E-094C3EB399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4565" y="1362022"/>
            <a:ext cx="373360" cy="3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9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 dirty="0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Health Information section.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Pay attention to the newsletters that will be sent out starting September 2025. These will contain important reminders and deadlines!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Processing times may be long. Passports should be valid at least 6 months past program return date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376567"/>
            <a:ext cx="3659345" cy="161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00" dirty="0">
                <a:solidFill>
                  <a:srgbClr val="FFFFFF"/>
                </a:solidFill>
                <a:latin typeface="Arial Bold"/>
              </a:rPr>
              <a:t>Siguientes Pasos</a:t>
            </a:r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5625238" y="1367399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DEPÓSITO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25238" y="1725564"/>
            <a:ext cx="6058383" cy="354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Depósito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de $500</a:t>
            </a:r>
            <a:endParaRPr lang="en-US" sz="2000" spc="19" dirty="0">
              <a:latin typeface="Arial"/>
              <a:cs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625238" y="2298236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PORTAL</a:t>
            </a:r>
            <a:endParaRPr lang="en-US" sz="2400" spc="139" dirty="0">
              <a:solidFill>
                <a:srgbClr val="E07E3C"/>
              </a:solidFill>
              <a:latin typeface="Arial Bold"/>
              <a:cs typeface="Arial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625238" y="2656400"/>
            <a:ext cx="6092188" cy="1501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Los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participantes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deben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crear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un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cuenta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en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el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portal de Xperitas y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buscar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la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confirmación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por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correo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electrónico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. </a:t>
            </a:r>
            <a:endParaRPr lang="en-US" sz="2000" spc="19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639615" y="4003223"/>
            <a:ext cx="5866585" cy="36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COMPLETAR LAS FORMAS</a:t>
            </a:r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5639615" y="4351976"/>
            <a:ext cx="6196131" cy="733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Llena las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formas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en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el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portal,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particularmente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la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sección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C de la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información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salud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625238" y="5280098"/>
            <a:ext cx="5866585" cy="36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BOLETINES</a:t>
            </a:r>
            <a:endParaRPr lang="en-US" dirty="0"/>
          </a:p>
        </p:txBody>
      </p:sp>
      <p:sp>
        <p:nvSpPr>
          <p:cNvPr id="17" name="TextBox 17"/>
          <p:cNvSpPr txBox="1"/>
          <p:nvPr/>
        </p:nvSpPr>
        <p:spPr>
          <a:xfrm>
            <a:off x="5639616" y="5668956"/>
            <a:ext cx="6196130" cy="354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Ver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los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boletines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para mas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información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373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KatieB@Xperitas.org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0433671-8C2F-821E-4D37-B69605C6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9218">
            <a:off x="4926663" y="5177542"/>
            <a:ext cx="1683865" cy="167579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-134685"/>
            <a:ext cx="12192000" cy="2036069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2E2746-A93D-3BE6-071D-7907FD892627}"/>
              </a:ext>
            </a:extLst>
          </p:cNvPr>
          <p:cNvSpPr txBox="1"/>
          <p:nvPr/>
        </p:nvSpPr>
        <p:spPr>
          <a:xfrm>
            <a:off x="2826785" y="528290"/>
            <a:ext cx="63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Reasons You Definitely Should Not Go to Puerto Rico</a:t>
            </a:r>
          </a:p>
        </p:txBody>
      </p:sp>
      <p:pic>
        <p:nvPicPr>
          <p:cNvPr id="22" name="Graphic 21" descr="Warning with solid fill">
            <a:extLst>
              <a:ext uri="{FF2B5EF4-FFF2-40B4-BE49-F238E27FC236}">
                <a16:creationId xmlns:a16="http://schemas.microsoft.com/office/drawing/2014/main" id="{F784CE84-E98C-CA3E-1A92-175E851C8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0909" y="45535"/>
            <a:ext cx="1805392" cy="18053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6EE382-7A98-6BE0-A932-B1299F101728}"/>
              </a:ext>
            </a:extLst>
          </p:cNvPr>
          <p:cNvSpPr txBox="1"/>
          <p:nvPr/>
        </p:nvSpPr>
        <p:spPr>
          <a:xfrm>
            <a:off x="109304" y="2109750"/>
            <a:ext cx="29835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1. Your Spanish Will Get Too Good!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Imagine returning home and suddenly understanding all those Spanish songs and TV shows. You’ll sadly have no excuses for not doing your Spanish homework anymore!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F5851B-2393-F1CC-31A7-EC9B6EC0E264}"/>
              </a:ext>
            </a:extLst>
          </p:cNvPr>
          <p:cNvSpPr txBox="1"/>
          <p:nvPr/>
        </p:nvSpPr>
        <p:spPr>
          <a:xfrm>
            <a:off x="4504204" y="2109750"/>
            <a:ext cx="2983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2. You'll Get Addicted to Fresh Fruits!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Seriously, who wants to eat pineapples and coconuts fresh from the source? You might develop an unhealthy obsession with tropical fruit and smoothies.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724AD2-FD9E-E415-763B-4395C52036B8}"/>
              </a:ext>
            </a:extLst>
          </p:cNvPr>
          <p:cNvSpPr txBox="1"/>
          <p:nvPr/>
        </p:nvSpPr>
        <p:spPr>
          <a:xfrm>
            <a:off x="8899104" y="2109750"/>
            <a:ext cx="2983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You'll Become a Coffee Snob!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After tasting the rich, flavorful Puerto Rican coffee, you'll never be able to look at your regular cup of joe the same way again. Starbucks? Please.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E39870-037F-10D3-1737-22CFF6580422}"/>
              </a:ext>
            </a:extLst>
          </p:cNvPr>
          <p:cNvSpPr txBox="1"/>
          <p:nvPr/>
        </p:nvSpPr>
        <p:spPr>
          <a:xfrm>
            <a:off x="109304" y="4321418"/>
            <a:ext cx="28837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4. The Nature is Just Too Perfect!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Lush green rainforests, stunning coastline, and pristine beaches every day? You'll never want to leave, and then what will you do with all your winter clothes?</a:t>
            </a:r>
          </a:p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7D1474-6FE3-67EA-17AD-5B512B8298F3}"/>
              </a:ext>
            </a:extLst>
          </p:cNvPr>
          <p:cNvSpPr txBox="1"/>
          <p:nvPr/>
        </p:nvSpPr>
        <p:spPr>
          <a:xfrm>
            <a:off x="4521408" y="4321418"/>
            <a:ext cx="2983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5. You'll Have Too Many Adventures!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From setting sail on a catamaran to kayaking through a bioluminescent bay, you’ll actively explore Puerto Rico. Who needs all that adrenaline, right?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0EA4BF5-8FD8-19C4-9B14-88E5C49146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160" y="3310079"/>
            <a:ext cx="750624" cy="8968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7B438FC-9B3A-33D6-2AA7-8506DDB09E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831" y="3259339"/>
            <a:ext cx="1124308" cy="9281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0E146D-A613-9543-373D-82CABF849F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7331" y="3310079"/>
            <a:ext cx="1267108" cy="886976"/>
          </a:xfrm>
          <a:prstGeom prst="rect">
            <a:avLst/>
          </a:prstGeom>
        </p:spPr>
      </p:pic>
      <p:pic>
        <p:nvPicPr>
          <p:cNvPr id="8" name="Graphic 7" descr="Grinning with tears of joy face outline outline">
            <a:extLst>
              <a:ext uri="{FF2B5EF4-FFF2-40B4-BE49-F238E27FC236}">
                <a16:creationId xmlns:a16="http://schemas.microsoft.com/office/drawing/2014/main" id="{BFE63827-C27D-EF55-208E-AF5427C825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99274" y="406177"/>
            <a:ext cx="1267767" cy="131259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D7BC129-AB8B-3E63-766C-145030AE1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B19F4BD-7DE8-DDBA-1432-66A832DFD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A4F9C4D-FB72-74FD-BE8C-49EF5E1E8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 descr="A beach with a sun and clouds&#10;&#10;Description automatically generated">
            <a:extLst>
              <a:ext uri="{FF2B5EF4-FFF2-40B4-BE49-F238E27FC236}">
                <a16:creationId xmlns:a16="http://schemas.microsoft.com/office/drawing/2014/main" id="{CACE0AF5-BD03-EA7F-FE9C-351F322037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91" y="5524763"/>
            <a:ext cx="1348810" cy="134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55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3141291"/>
            <a:ext cx="2050602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Your Spanish Will Get Too Good! 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Imagine returning home and suddenly understanding all those Spanish songs and TV shows. You’ll sadly have no excuses for not doing your Spanish homework anymore!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66705" y="3143189"/>
            <a:ext cx="2039559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You'll Get Addicted to Fresh Fruits!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Seriously, who wants to eat pineapples and coconuts fresh from the source? You might develop an unhealthy obsession with tropical fruit and smoothies.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91819" y="3145585"/>
            <a:ext cx="2039559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You'll Become a Coffee Snob! 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After tasting the rich, flavorful Puerto Rican coffee, you'll never be able to look at your regular cup of joe the same way again. Starbucks? Please.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416006" y="3142493"/>
            <a:ext cx="1958913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The Nature is Just Too Perfect! 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Lush green rainforests, stunning coastline, and pristine beaches every day? You'll never want to leave, and then what will you do with all your winter clothes?</a:t>
            </a:r>
            <a:endParaRPr lang="en-US" sz="1600" dirty="0">
              <a:ea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3142493"/>
            <a:ext cx="1826199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You'll Have Too Many Adventures! 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From setting sail on a catamaran to kayaking through a bioluminescent bay, you’ll actively explore Puerto Rico. Who needs all that adrenaline, right?</a:t>
            </a:r>
            <a:endParaRPr lang="en-US" sz="1600" dirty="0">
              <a:ea typeface="Calibri"/>
              <a:cs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74F0C8-0E8F-AA72-ABA9-7CBA881056E2}"/>
              </a:ext>
            </a:extLst>
          </p:cNvPr>
          <p:cNvSpPr/>
          <p:nvPr/>
        </p:nvSpPr>
        <p:spPr>
          <a:xfrm>
            <a:off x="-89210" y="2588"/>
            <a:ext cx="12382499" cy="1012031"/>
          </a:xfrm>
          <a:prstGeom prst="rect">
            <a:avLst/>
          </a:prstGeom>
          <a:solidFill>
            <a:srgbClr val="004B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2547578" y="5310"/>
            <a:ext cx="708335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5 Reasons You Definitely Should </a:t>
            </a:r>
            <a:r>
              <a:rPr lang="en-US" sz="3200" b="1" dirty="0">
                <a:solidFill>
                  <a:srgbClr val="E07E3C"/>
                </a:solidFill>
                <a:latin typeface="Arial"/>
                <a:cs typeface="Arial"/>
              </a:rPr>
              <a:t>Not Go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to Puerto Rico...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97897" y="152183"/>
            <a:ext cx="337407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ABC7CA"/>
                </a:solidFill>
                <a:latin typeface="Arial Bold"/>
                <a:cs typeface="Arial Bold"/>
              </a:rPr>
              <a:t>Students</a:t>
            </a:r>
          </a:p>
        </p:txBody>
      </p:sp>
      <p:pic>
        <p:nvPicPr>
          <p:cNvPr id="27" name="Graphic 26" descr="Grinning with tears of joy face outline outline">
            <a:extLst>
              <a:ext uri="{FF2B5EF4-FFF2-40B4-BE49-F238E27FC236}">
                <a16:creationId xmlns:a16="http://schemas.microsoft.com/office/drawing/2014/main" id="{3DB4DE91-7BEC-76F5-1D38-108B5BB37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0752" y="-2432"/>
            <a:ext cx="958205" cy="991122"/>
          </a:xfrm>
          <a:prstGeom prst="rect">
            <a:avLst/>
          </a:prstGeom>
        </p:spPr>
      </p:pic>
      <p:pic>
        <p:nvPicPr>
          <p:cNvPr id="29" name="Picture 28" descr="A cartoon of a person pointing up&#10;&#10;Description automatically generated">
            <a:extLst>
              <a:ext uri="{FF2B5EF4-FFF2-40B4-BE49-F238E27FC236}">
                <a16:creationId xmlns:a16="http://schemas.microsoft.com/office/drawing/2014/main" id="{04027DA6-7CAF-A4D2-3D9D-9268E7AA7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504" y="1178860"/>
            <a:ext cx="1441186" cy="1718381"/>
          </a:xfrm>
          <a:prstGeom prst="rect">
            <a:avLst/>
          </a:prstGeom>
        </p:spPr>
      </p:pic>
      <p:pic>
        <p:nvPicPr>
          <p:cNvPr id="31" name="Picture 30" descr="A group of different fruits&#10;&#10;Description automatically generated">
            <a:extLst>
              <a:ext uri="{FF2B5EF4-FFF2-40B4-BE49-F238E27FC236}">
                <a16:creationId xmlns:a16="http://schemas.microsoft.com/office/drawing/2014/main" id="{A65E609A-79DE-971F-3D4C-25BC746E9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237" y="1294808"/>
            <a:ext cx="2041089" cy="1713964"/>
          </a:xfrm>
          <a:prstGeom prst="rect">
            <a:avLst/>
          </a:prstGeom>
        </p:spPr>
      </p:pic>
      <p:pic>
        <p:nvPicPr>
          <p:cNvPr id="33" name="Picture 32" descr="A cup of coffee with a foamy foam&#10;&#10;Description automatically generated">
            <a:extLst>
              <a:ext uri="{FF2B5EF4-FFF2-40B4-BE49-F238E27FC236}">
                <a16:creationId xmlns:a16="http://schemas.microsoft.com/office/drawing/2014/main" id="{DFB6EA21-13E0-BCCD-5615-B77E697CD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8644" y="1405080"/>
            <a:ext cx="2398200" cy="1601349"/>
          </a:xfrm>
          <a:prstGeom prst="rect">
            <a:avLst/>
          </a:prstGeom>
        </p:spPr>
      </p:pic>
      <p:pic>
        <p:nvPicPr>
          <p:cNvPr id="35" name="Picture 34" descr="A beach with a sun and clouds&#10;&#10;Description automatically generated">
            <a:extLst>
              <a:ext uri="{FF2B5EF4-FFF2-40B4-BE49-F238E27FC236}">
                <a16:creationId xmlns:a16="http://schemas.microsoft.com/office/drawing/2014/main" id="{E3883FB3-DDB8-D2E6-42D9-6916E26762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28" y="988482"/>
            <a:ext cx="2051278" cy="2027467"/>
          </a:xfrm>
          <a:prstGeom prst="rect">
            <a:avLst/>
          </a:prstGeom>
        </p:spPr>
      </p:pic>
      <p:pic>
        <p:nvPicPr>
          <p:cNvPr id="37" name="Picture 36" descr="A person in a kayak&#10;&#10;Description automatically generated">
            <a:extLst>
              <a:ext uri="{FF2B5EF4-FFF2-40B4-BE49-F238E27FC236}">
                <a16:creationId xmlns:a16="http://schemas.microsoft.com/office/drawing/2014/main" id="{0737D5BF-724C-A457-BCA7-9085AF8C0A1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9577" r="532" b="23729"/>
          <a:stretch/>
        </p:blipFill>
        <p:spPr>
          <a:xfrm>
            <a:off x="9629633" y="1617574"/>
            <a:ext cx="2219682" cy="127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4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to go to Puerto Rico?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improve my Spanish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escape laundry &amp; dishes duty for a while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for your child to go to Puerto Rico?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improve their Spanish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find out if they can survive without </a:t>
            </a:r>
            <a:r>
              <a:rPr lang="en-US" sz="2400" dirty="0" err="1">
                <a:latin typeface="Arial"/>
                <a:cs typeface="Arial"/>
              </a:rPr>
              <a:t>WiFi</a:t>
            </a:r>
            <a:r>
              <a:rPr lang="en-US" sz="2400" dirty="0">
                <a:latin typeface="Arial"/>
                <a:cs typeface="Arial"/>
              </a:rPr>
              <a:t> &amp; constant texting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2294" t="-222" r="22569"/>
          <a:stretch/>
        </p:blipFill>
        <p:spPr bwMode="auto">
          <a:xfrm>
            <a:off x="8019576" y="548179"/>
            <a:ext cx="3329656" cy="414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-81018" y="0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3382700" y="3440824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 dirty="0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group of people walking down a street&#10;&#10;Description automatically generated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538460" y="657503"/>
            <a:ext cx="3746425" cy="2440968"/>
          </a:xfrm>
          <a:prstGeom prst="rect">
            <a:avLst/>
          </a:prstGeom>
        </p:spPr>
      </p:pic>
      <p:pic>
        <p:nvPicPr>
          <p:cNvPr id="13" name="Picture 12" descr="A group of people in a market&#10;&#10;Description automatically generated">
            <a:extLst>
              <a:ext uri="{FF2B5EF4-FFF2-40B4-BE49-F238E27FC236}">
                <a16:creationId xmlns:a16="http://schemas.microsoft.com/office/drawing/2014/main" id="{5AC00A26-E212-659C-0CB1-8CEEA8350E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1"/>
          <a:stretch/>
        </p:blipFill>
        <p:spPr>
          <a:xfrm>
            <a:off x="8580636" y="210798"/>
            <a:ext cx="3188897" cy="3658442"/>
          </a:xfrm>
          <a:prstGeom prst="rect">
            <a:avLst/>
          </a:prstGeom>
        </p:spPr>
      </p:pic>
      <p:pic>
        <p:nvPicPr>
          <p:cNvPr id="20" name="Picture 19" descr="A group of people on a red mattress in the water&#10;&#10;Description automatically generated">
            <a:extLst>
              <a:ext uri="{FF2B5EF4-FFF2-40B4-BE49-F238E27FC236}">
                <a16:creationId xmlns:a16="http://schemas.microsoft.com/office/drawing/2014/main" id="{081A7B3B-5D0A-EEF5-A7CD-EB93642C9F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t="21" r="2287" b="50001"/>
          <a:stretch/>
        </p:blipFill>
        <p:spPr>
          <a:xfrm>
            <a:off x="380604" y="285363"/>
            <a:ext cx="3886606" cy="27361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1E381D-3ECA-C770-5749-81ED32997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844" y="3306895"/>
            <a:ext cx="2492299" cy="3386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2461D-990A-22D5-EA86-628889A4C3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2896" y="3985945"/>
            <a:ext cx="4108362" cy="2736169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619ED77-37E3-96A1-DFE4-4CB2FFC31C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0" y="3199558"/>
            <a:ext cx="2743832" cy="3658442"/>
          </a:xfrm>
          <a:prstGeom prst="rect">
            <a:avLst/>
          </a:prstGeom>
        </p:spPr>
      </p:pic>
      <p:pic>
        <p:nvPicPr>
          <p:cNvPr id="9" name="Picture 8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58AFA48D-E96F-93BA-0BD2-70AF0064E10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" b="7343"/>
          <a:stretch/>
        </p:blipFill>
        <p:spPr>
          <a:xfrm>
            <a:off x="7725987" y="4047844"/>
            <a:ext cx="4043546" cy="265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Katie Blood</DisplayName>
        <AccountId>16691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FC6D76-4A90-47B1-B6E2-8330FB895F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58D516-3451-4356-8015-3AC8AA274BAC}">
  <ds:schemaRefs>
    <ds:schemaRef ds:uri="825ae176-405e-4596-a4b1-c463977585f5"/>
    <ds:schemaRef ds:uri="c067450e-7df5-4bb7-a748-f7c5eff5b692"/>
    <ds:schemaRef ds:uri="http://schemas.openxmlformats.org/package/2006/metadata/core-properties"/>
    <ds:schemaRef ds:uri="f73d4b22-5b23-44a0-bc6b-9bac75aff085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1291</TotalTime>
  <Words>1857</Words>
  <Application>Microsoft Office PowerPoint</Application>
  <PresentationFormat>Widescreen</PresentationFormat>
  <Paragraphs>292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Bold</vt:lpstr>
      <vt:lpstr>Arial Heavy</vt:lpstr>
      <vt:lpstr>Calibri</vt:lpstr>
      <vt:lpstr>Calibri Light</vt:lpstr>
      <vt:lpstr>Canva Sans Bold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Katie Blood</cp:lastModifiedBy>
  <cp:revision>626</cp:revision>
  <dcterms:created xsi:type="dcterms:W3CDTF">2023-10-20T16:15:27Z</dcterms:created>
  <dcterms:modified xsi:type="dcterms:W3CDTF">2024-09-04T21:04:52Z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