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2DBA0-0136-3276-A997-ADD635EF3D58}" v="2" dt="2025-01-13T20:21:37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17B8413C-C663-273E-46A9-CFBF773B5DBE}"/>
    <pc:docChg chg="modSld">
      <pc:chgData name="Katie  Cizel" userId="S::katie@xperitas.org::309f8464-9408-477e-aece-c444c00ba54d" providerId="AD" clId="Web-{17B8413C-C663-273E-46A9-CFBF773B5DBE}" dt="2024-09-06T20:41:30.252" v="23" actId="1076"/>
      <pc:docMkLst>
        <pc:docMk/>
      </pc:docMkLst>
      <pc:sldChg chg="modSp">
        <pc:chgData name="Katie  Cizel" userId="S::katie@xperitas.org::309f8464-9408-477e-aece-c444c00ba54d" providerId="AD" clId="Web-{17B8413C-C663-273E-46A9-CFBF773B5DBE}" dt="2024-09-06T20:41:30.252" v="23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17B8413C-C663-273E-46A9-CFBF773B5DBE}" dt="2024-09-06T20:41:24.096" v="19" actId="1076"/>
          <ac:spMkLst>
            <pc:docMk/>
            <pc:sldMk cId="768782815" sldId="287"/>
            <ac:spMk id="40" creationId="{6743B300-9913-40A0-2654-081668E89E1B}"/>
          </ac:spMkLst>
        </pc:spChg>
        <pc:spChg chg="mod">
          <ac:chgData name="Katie  Cizel" userId="S::katie@xperitas.org::309f8464-9408-477e-aece-c444c00ba54d" providerId="AD" clId="Web-{17B8413C-C663-273E-46A9-CFBF773B5DBE}" dt="2024-09-06T20:41:11.627" v="14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17B8413C-C663-273E-46A9-CFBF773B5DBE}" dt="2024-09-06T20:41:30.252" v="23" actId="1076"/>
          <ac:spMkLst>
            <pc:docMk/>
            <pc:sldMk cId="768782815" sldId="287"/>
            <ac:spMk id="46" creationId="{FE2691E6-CF28-ABC8-5CBA-A8B18EF9EEE8}"/>
          </ac:spMkLst>
        </pc:spChg>
        <pc:spChg chg="mod">
          <ac:chgData name="Katie  Cizel" userId="S::katie@xperitas.org::309f8464-9408-477e-aece-c444c00ba54d" providerId="AD" clId="Web-{17B8413C-C663-273E-46A9-CFBF773B5DBE}" dt="2024-09-06T20:41:24.143" v="21" actId="1076"/>
          <ac:spMkLst>
            <pc:docMk/>
            <pc:sldMk cId="768782815" sldId="287"/>
            <ac:spMk id="48" creationId="{92094856-4E71-5492-941E-BA9DE62F17C3}"/>
          </ac:spMkLst>
        </pc:spChg>
        <pc:spChg chg="mod">
          <ac:chgData name="Katie  Cizel" userId="S::katie@xperitas.org::309f8464-9408-477e-aece-c444c00ba54d" providerId="AD" clId="Web-{17B8413C-C663-273E-46A9-CFBF773B5DBE}" dt="2024-09-06T20:41:18.236" v="18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17B8413C-C663-273E-46A9-CFBF773B5DBE}" dt="2024-09-06T20:41:14.377" v="17" actId="1076"/>
          <ac:spMkLst>
            <pc:docMk/>
            <pc:sldMk cId="768782815" sldId="287"/>
            <ac:spMk id="54" creationId="{A3591CD2-6DC4-82CF-A281-35784A36012F}"/>
          </ac:spMkLst>
        </pc:spChg>
        <pc:spChg chg="mod">
          <ac:chgData name="Katie  Cizel" userId="S::katie@xperitas.org::309f8464-9408-477e-aece-c444c00ba54d" providerId="AD" clId="Web-{17B8413C-C663-273E-46A9-CFBF773B5DBE}" dt="2024-09-06T20:41:11.627" v="15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Katie  Villegas" userId="S::katie@xperitas.org::309f8464-9408-477e-aece-c444c00ba54d" providerId="AD" clId="Web-{3102DBA0-0136-3276-A997-ADD635EF3D58}"/>
    <pc:docChg chg="addSld delSld">
      <pc:chgData name="Katie  Villegas" userId="S::katie@xperitas.org::309f8464-9408-477e-aece-c444c00ba54d" providerId="AD" clId="Web-{3102DBA0-0136-3276-A997-ADD635EF3D58}" dt="2025-01-13T20:21:37.182" v="1"/>
      <pc:docMkLst>
        <pc:docMk/>
      </pc:docMkLst>
      <pc:sldChg chg="del">
        <pc:chgData name="Katie  Villegas" userId="S::katie@xperitas.org::309f8464-9408-477e-aece-c444c00ba54d" providerId="AD" clId="Web-{3102DBA0-0136-3276-A997-ADD635EF3D58}" dt="2025-01-13T20:21:37.182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3102DBA0-0136-3276-A997-ADD635EF3D58}" dt="2025-01-13T20:21:32.369" v="0"/>
        <pc:sldMkLst>
          <pc:docMk/>
          <pc:sldMk cId="1686385645" sldId="289"/>
        </pc:sldMkLst>
      </pc:sldChg>
    </pc:docChg>
  </pc:docChgLst>
  <pc:docChgLst>
    <pc:chgData name="Katie  Cizel" userId="S::katie@xperitas.org::309f8464-9408-477e-aece-c444c00ba54d" providerId="AD" clId="Web-{A5D60587-51A2-3B57-9F94-8D1DB9EFEEE1}"/>
    <pc:docChg chg="addSld delSld modSld">
      <pc:chgData name="Katie  Cizel" userId="S::katie@xperitas.org::309f8464-9408-477e-aece-c444c00ba54d" providerId="AD" clId="Web-{A5D60587-51A2-3B57-9F94-8D1DB9EFEEE1}" dt="2024-09-06T20:39:43.818" v="17" actId="20577"/>
      <pc:docMkLst>
        <pc:docMk/>
      </pc:docMkLst>
      <pc:sldChg chg="add del">
        <pc:chgData name="Katie  Cizel" userId="S::katie@xperitas.org::309f8464-9408-477e-aece-c444c00ba54d" providerId="AD" clId="Web-{A5D60587-51A2-3B57-9F94-8D1DB9EFEEE1}" dt="2024-09-06T20:38:56.113" v="13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A5D60587-51A2-3B57-9F94-8D1DB9EFEEE1}" dt="2024-09-06T20:38:56.145" v="15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A5D60587-51A2-3B57-9F94-8D1DB9EFEEE1}" dt="2024-09-06T20:38:56.160" v="16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A5D60587-51A2-3B57-9F94-8D1DB9EFEEE1}" dt="2024-09-06T20:38:50.363" v="9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A5D60587-51A2-3B57-9F94-8D1DB9EFEEE1}" dt="2024-09-06T20:39:43.818" v="17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A5D60587-51A2-3B57-9F94-8D1DB9EFEEE1}" dt="2024-09-06T20:39:43.818" v="17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A5D60587-51A2-3B57-9F94-8D1DB9EFEEE1}" dt="2024-09-06T20:38:27.018" v="3"/>
        <pc:sldMkLst>
          <pc:docMk/>
          <pc:sldMk cId="0" sldId="279"/>
        </pc:sldMkLst>
        <pc:picChg chg="mod modCrop">
          <ac:chgData name="Katie  Cizel" userId="S::katie@xperitas.org::309f8464-9408-477e-aece-c444c00ba54d" providerId="AD" clId="Web-{A5D60587-51A2-3B57-9F94-8D1DB9EFEEE1}" dt="2024-09-06T20:38:27.018" v="3"/>
          <ac:picMkLst>
            <pc:docMk/>
            <pc:sldMk cId="0" sldId="279"/>
            <ac:picMk id="12" creationId="{A51318E8-0110-198C-C520-AF25F1EEA2C7}"/>
          </ac:picMkLst>
        </pc:picChg>
      </pc:sldChg>
      <pc:sldChg chg="del">
        <pc:chgData name="Katie  Cizel" userId="S::katie@xperitas.org::309f8464-9408-477e-aece-c444c00ba54d" providerId="AD" clId="Web-{A5D60587-51A2-3B57-9F94-8D1DB9EFEEE1}" dt="2024-09-06T20:38:49.535" v="8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A5D60587-51A2-3B57-9F94-8D1DB9EFEEE1}" dt="2024-09-06T20:38:48.457" v="7"/>
        <pc:sldMkLst>
          <pc:docMk/>
          <pc:sldMk cId="3952614597" sldId="282"/>
        </pc:sldMkLst>
      </pc:sldChg>
      <pc:sldChg chg="add">
        <pc:chgData name="Katie  Cizel" userId="S::katie@xperitas.org::309f8464-9408-477e-aece-c444c00ba54d" providerId="AD" clId="Web-{A5D60587-51A2-3B57-9F94-8D1DB9EFEEE1}" dt="2024-09-06T20:38:56.098" v="12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A5D60587-51A2-3B57-9F94-8D1DB9EFEEE1}" dt="2024-09-06T20:38:56.129" v="14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A5D60587-51A2-3B57-9F94-8D1DB9EFEEE1}" dt="2024-09-06T20:38:55.441" v="11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A5D60587-51A2-3B57-9F94-8D1DB9EFEEE1}" dt="2024-09-06T20:38:55.051" v="10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490D5960-1849-707E-E730-082350DD738D}"/>
    <pc:docChg chg="modSld">
      <pc:chgData name="Katie  Cizel" userId="S::katie@xperitas.org::309f8464-9408-477e-aece-c444c00ba54d" providerId="AD" clId="Web-{490D5960-1849-707E-E730-082350DD738D}" dt="2023-11-17T16:52:43.143" v="60" actId="20577"/>
      <pc:docMkLst>
        <pc:docMk/>
      </pc:docMkLst>
      <pc:sldChg chg="addSp delSp modSp">
        <pc:chgData name="Katie  Cizel" userId="S::katie@xperitas.org::309f8464-9408-477e-aece-c444c00ba54d" providerId="AD" clId="Web-{490D5960-1849-707E-E730-082350DD738D}" dt="2023-11-17T16:20:21.297" v="37" actId="14100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490D5960-1849-707E-E730-082350DD738D}" dt="2023-11-17T16:17:10.107" v="20" actId="1076"/>
          <ac:picMkLst>
            <pc:docMk/>
            <pc:sldMk cId="3930024240" sldId="260"/>
            <ac:picMk id="5" creationId="{00000000-0000-0000-0000-000000000000}"/>
          </ac:picMkLst>
        </pc:picChg>
        <pc:picChg chg="mod">
          <ac:chgData name="Katie  Cizel" userId="S::katie@xperitas.org::309f8464-9408-477e-aece-c444c00ba54d" providerId="AD" clId="Web-{490D5960-1849-707E-E730-082350DD738D}" dt="2023-11-17T16:15:57.777" v="14"/>
          <ac:picMkLst>
            <pc:docMk/>
            <pc:sldMk cId="3930024240" sldId="260"/>
            <ac:picMk id="8" creationId="{00000000-0000-0000-0000-000000000000}"/>
          </ac:picMkLst>
        </pc:picChg>
        <pc:picChg chg="add mod modCrop">
          <ac:chgData name="Katie  Cizel" userId="S::katie@xperitas.org::309f8464-9408-477e-aece-c444c00ba54d" providerId="AD" clId="Web-{490D5960-1849-707E-E730-082350DD738D}" dt="2023-11-17T16:17:40.091" v="26"/>
          <ac:picMkLst>
            <pc:docMk/>
            <pc:sldMk cId="3930024240" sldId="260"/>
            <ac:picMk id="9" creationId="{8E8AF660-22B2-8ABA-B6F5-C48D91C69845}"/>
          </ac:picMkLst>
        </pc:picChg>
        <pc:picChg chg="mod">
          <ac:chgData name="Katie  Cizel" userId="S::katie@xperitas.org::309f8464-9408-477e-aece-c444c00ba54d" providerId="AD" clId="Web-{490D5960-1849-707E-E730-082350DD738D}" dt="2023-11-17T16:17:14.091" v="21" actId="1076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490D5960-1849-707E-E730-082350DD738D}" dt="2023-11-17T16:16:23.293" v="16"/>
          <ac:picMkLst>
            <pc:docMk/>
            <pc:sldMk cId="3930024240" sldId="260"/>
            <ac:picMk id="14" creationId="{D3C6E759-4611-7DFD-3BC1-16C888D501E5}"/>
          </ac:picMkLst>
        </pc:picChg>
        <pc:picChg chg="add del mod modCrop">
          <ac:chgData name="Katie  Cizel" userId="S::katie@xperitas.org::309f8464-9408-477e-aece-c444c00ba54d" providerId="AD" clId="Web-{490D5960-1849-707E-E730-082350DD738D}" dt="2023-11-17T16:20:21.297" v="37" actId="14100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490D5960-1849-707E-E730-082350DD738D}" dt="2023-11-17T16:19:08.171" v="28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490D5960-1849-707E-E730-082350DD738D}" dt="2023-11-17T16:15:19.386" v="11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490D5960-1849-707E-E730-082350DD738D}" dt="2023-11-17T16:15:19.386" v="11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490D5960-1849-707E-E730-082350DD738D}" dt="2023-11-17T16:42:13.273" v="57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490D5960-1849-707E-E730-082350DD738D}" dt="2023-11-17T16:31:08.637" v="38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490D5960-1849-707E-E730-082350DD738D}" dt="2023-11-17T16:32:38.873" v="51"/>
          <ac:picMkLst>
            <pc:docMk/>
            <pc:sldMk cId="1374076657" sldId="265"/>
            <ac:picMk id="14" creationId="{C2ABFE61-CC43-1DA2-103F-3FF8EA12B75D}"/>
          </ac:picMkLst>
        </pc:picChg>
        <pc:picChg chg="mod modCrop">
          <ac:chgData name="Katie  Cizel" userId="S::katie@xperitas.org::309f8464-9408-477e-aece-c444c00ba54d" providerId="AD" clId="Web-{490D5960-1849-707E-E730-082350DD738D}" dt="2023-11-17T16:41:35.929" v="55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490D5960-1849-707E-E730-082350DD738D}" dt="2023-11-17T16:31:58.888" v="46" actId="14100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490D5960-1849-707E-E730-082350DD738D}" dt="2023-11-17T16:42:13.273" v="57"/>
          <ac:picMkLst>
            <pc:docMk/>
            <pc:sldMk cId="1374076657" sldId="265"/>
            <ac:picMk id="22" creationId="{B03A53D1-A8A1-3FDF-D7F6-EFDCFBEA6670}"/>
          </ac:picMkLst>
        </pc:picChg>
        <pc:picChg chg="mod modCrop">
          <ac:chgData name="Katie  Cizel" userId="S::katie@xperitas.org::309f8464-9408-477e-aece-c444c00ba54d" providerId="AD" clId="Web-{490D5960-1849-707E-E730-082350DD738D}" dt="2023-11-17T16:32:26.716" v="49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490D5960-1849-707E-E730-082350DD738D}" dt="2023-11-17T16:52:43.143" v="60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490D5960-1849-707E-E730-082350DD738D}" dt="2023-11-17T16:52:43.143" v="60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490D5960-1849-707E-E730-082350DD738D}" dt="2023-11-17T16:15:05.589" v="10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490D5960-1849-707E-E730-082350DD738D}" dt="2023-11-17T16:12:47.508" v="6" actId="20577"/>
          <ac:spMkLst>
            <pc:docMk/>
            <pc:sldMk cId="0" sldId="279"/>
            <ac:spMk id="10" creationId="{0A9312DD-DEB7-CF52-8F8C-174DF8671CA9}"/>
          </ac:spMkLst>
        </pc:spChg>
        <pc:picChg chg="mod modCrop">
          <ac:chgData name="Katie  Cizel" userId="S::katie@xperitas.org::309f8464-9408-477e-aece-c444c00ba54d" providerId="AD" clId="Web-{490D5960-1849-707E-E730-082350DD738D}" dt="2023-11-17T16:15:05.589" v="10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490D5960-1849-707E-E730-082350DD738D}" dt="2023-11-17T16:15:42.871" v="13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490D5960-1849-707E-E730-082350DD738D}" dt="2023-11-17T16:15:42.871" v="13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D4000CB4-4678-C273-C951-EA5F158E0C35}"/>
    <pc:docChg chg="modSld">
      <pc:chgData name="Katie  Cizel" userId="S::katie@xperitas.org::309f8464-9408-477e-aece-c444c00ba54d" providerId="AD" clId="Web-{D4000CB4-4678-C273-C951-EA5F158E0C35}" dt="2023-11-20T18:37:33.807" v="14" actId="14100"/>
      <pc:docMkLst>
        <pc:docMk/>
      </pc:docMkLst>
      <pc:sldChg chg="addSp modSp">
        <pc:chgData name="Katie  Cizel" userId="S::katie@xperitas.org::309f8464-9408-477e-aece-c444c00ba54d" providerId="AD" clId="Web-{D4000CB4-4678-C273-C951-EA5F158E0C35}" dt="2023-11-20T18:37:33.807" v="14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D4000CB4-4678-C273-C951-EA5F158E0C35}" dt="2023-11-20T18:36:30.165" v="1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D4000CB4-4678-C273-C951-EA5F158E0C35}" dt="2023-11-20T18:36:57.619" v="8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D4000CB4-4678-C273-C951-EA5F158E0C35}" dt="2023-11-20T18:37:17.025" v="11" actId="14100"/>
          <ac:picMkLst>
            <pc:docMk/>
            <pc:sldMk cId="303008722" sldId="281"/>
            <ac:picMk id="5" creationId="{D9BB27CF-E235-3D5B-835C-E96D956612D7}"/>
          </ac:picMkLst>
        </pc:picChg>
        <pc:picChg chg="add mod">
          <ac:chgData name="Katie  Cizel" userId="S::katie@xperitas.org::309f8464-9408-477e-aece-c444c00ba54d" providerId="AD" clId="Web-{D4000CB4-4678-C273-C951-EA5F158E0C35}" dt="2023-11-20T18:37:33.807" v="14" actId="14100"/>
          <ac:picMkLst>
            <pc:docMk/>
            <pc:sldMk cId="303008722" sldId="281"/>
            <ac:picMk id="9" creationId="{1D72249F-743C-FB64-A914-0E0177825C87}"/>
          </ac:picMkLst>
        </pc:picChg>
        <pc:picChg chg="mod">
          <ac:chgData name="Katie  Cizel" userId="S::katie@xperitas.org::309f8464-9408-477e-aece-c444c00ba54d" providerId="AD" clId="Web-{D4000CB4-4678-C273-C951-EA5F158E0C35}" dt="2023-11-20T18:36:46.462" v="7" actId="1076"/>
          <ac:picMkLst>
            <pc:docMk/>
            <pc:sldMk cId="303008722" sldId="281"/>
            <ac:picMk id="4100" creationId="{E6A8FBA5-F086-FFD4-4755-6F788DE0A0C7}"/>
          </ac:picMkLst>
        </pc:picChg>
      </pc:sldChg>
    </pc:docChg>
  </pc:docChgLst>
  <pc:docChgLst>
    <pc:chgData name="Katie  Cizel" userId="S::katie@xperitas.org::309f8464-9408-477e-aece-c444c00ba54d" providerId="AD" clId="Web-{A0D3E99F-967F-8DF4-191E-0CF8672A93FC}"/>
    <pc:docChg chg="modSld">
      <pc:chgData name="Katie  Cizel" userId="S::katie@xperitas.org::309f8464-9408-477e-aece-c444c00ba54d" providerId="AD" clId="Web-{A0D3E99F-967F-8DF4-191E-0CF8672A93FC}" dt="2023-11-22T17:20:20.466" v="8" actId="1076"/>
      <pc:docMkLst>
        <pc:docMk/>
      </pc:docMkLst>
      <pc:sldChg chg="modSp">
        <pc:chgData name="Katie  Cizel" userId="S::katie@xperitas.org::309f8464-9408-477e-aece-c444c00ba54d" providerId="AD" clId="Web-{A0D3E99F-967F-8DF4-191E-0CF8672A93FC}" dt="2023-11-22T17:20:03.716" v="5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A0D3E99F-967F-8DF4-191E-0CF8672A93FC}" dt="2023-11-22T17:20:03.716" v="5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A0D3E99F-967F-8DF4-191E-0CF8672A93FC}" dt="2023-11-22T17:20:20.466" v="8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A0D3E99F-967F-8DF4-191E-0CF8672A93FC}" dt="2023-11-22T17:20:19.669" v="7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A0D3E99F-967F-8DF4-191E-0CF8672A93FC}" dt="2023-11-22T17:20:20.466" v="8" actId="1076"/>
          <ac:picMkLst>
            <pc:docMk/>
            <pc:sldMk cId="0" sldId="266"/>
            <ac:picMk id="35" creationId="{35BF13D4-22A9-4B17-FDAA-8408478A5E64}"/>
          </ac:picMkLst>
        </pc:picChg>
      </pc:sldChg>
    </pc:docChg>
  </pc:docChgLst>
  <pc:docChgLst>
    <pc:chgData name="Katie  Cizel" userId="S::katie@xperitas.org::309f8464-9408-477e-aece-c444c00ba54d" providerId="AD" clId="Web-{DBE65662-C977-A5B8-B966-69AEF241DEB9}"/>
    <pc:docChg chg="modSld">
      <pc:chgData name="Katie  Cizel" userId="S::katie@xperitas.org::309f8464-9408-477e-aece-c444c00ba54d" providerId="AD" clId="Web-{DBE65662-C977-A5B8-B966-69AEF241DEB9}" dt="2024-01-10T18:09:10.377" v="3" actId="20577"/>
      <pc:docMkLst>
        <pc:docMk/>
      </pc:docMkLst>
      <pc:sldChg chg="modSp">
        <pc:chgData name="Katie  Cizel" userId="S::katie@xperitas.org::309f8464-9408-477e-aece-c444c00ba54d" providerId="AD" clId="Web-{DBE65662-C977-A5B8-B966-69AEF241DEB9}" dt="2024-01-10T18:09:10.377" v="3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DBE65662-C977-A5B8-B966-69AEF241DEB9}" dt="2024-01-10T18:09:10.377" v="3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D9CC84B8-BE88-F1BA-7A90-EF58DA1492DC}"/>
    <pc:docChg chg="addSld delSld modSld">
      <pc:chgData name="Katie  Cizel" userId="S::katie@xperitas.org::309f8464-9408-477e-aece-c444c00ba54d" providerId="AD" clId="Web-{D9CC84B8-BE88-F1BA-7A90-EF58DA1492DC}" dt="2023-11-27T16:46:44.542" v="8" actId="20577"/>
      <pc:docMkLst>
        <pc:docMk/>
      </pc:docMkLst>
      <pc:sldChg chg="modSp">
        <pc:chgData name="Katie  Cizel" userId="S::katie@xperitas.org::309f8464-9408-477e-aece-c444c00ba54d" providerId="AD" clId="Web-{D9CC84B8-BE88-F1BA-7A90-EF58DA1492DC}" dt="2023-11-27T16:46:44.542" v="8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D9CC84B8-BE88-F1BA-7A90-EF58DA1492DC}" dt="2023-11-27T16:46:44.542" v="8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D9CC84B8-BE88-F1BA-7A90-EF58DA1492DC}" dt="2023-11-27T16:26:51.743" v="1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D9CC84B8-BE88-F1BA-7A90-EF58DA1492DC}" dt="2023-11-27T16:26:51.743" v="1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D9CC84B8-BE88-F1BA-7A90-EF58DA1492DC}" dt="2023-11-27T16:27:00.853" v="3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D9CC84B8-BE88-F1BA-7A90-EF58DA1492DC}" dt="2023-11-27T16:26:56.134" v="2"/>
        <pc:sldMkLst>
          <pc:docMk/>
          <pc:sldMk cId="29487715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hyperlink" Target="https://xperitas.org/sites/default/files/2023-02/pr_highlights%20%28720p%29.mp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pu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Peru</a:t>
            </a:r>
            <a:endParaRPr lang="en-US" sz="9600"/>
          </a:p>
        </p:txBody>
      </p:sp>
      <p:pic>
        <p:nvPicPr>
          <p:cNvPr id="12" name="Picture 11" descr="A road next to the ocean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" t="13093" r="-297" b="16259"/>
          <a:stretch/>
        </p:blipFill>
        <p:spPr>
          <a:xfrm>
            <a:off x="19472" y="0"/>
            <a:ext cx="6566325" cy="69434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7784534" y="3819640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93811" y="3908288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Grounds for Change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7338805" y="4405451"/>
            <a:ext cx="4007716" cy="70637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7185009" y="368855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663071" y="4404978"/>
            <a:ext cx="4393013" cy="181386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/>
                <a:cs typeface="Arial"/>
              </a:rPr>
              <a:t>Nat'l</a:t>
            </a:r>
            <a:r>
              <a:rPr lang="en-US" sz="2000">
                <a:latin typeface="Arial"/>
                <a:cs typeface="Arial"/>
              </a:rPr>
              <a:t>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663439" y="2506512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82888" y="379005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 Personal and Health Information section.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Bethany@Xperitas.org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668" t="222" r="22195" b="-445"/>
          <a:stretch/>
        </p:blipFill>
        <p:spPr bwMode="auto">
          <a:xfrm>
            <a:off x="8010169" y="557587"/>
            <a:ext cx="3310833" cy="41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742845" y="188514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girls with a llama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5089" y="325848"/>
            <a:ext cx="4283623" cy="2850381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7628611" y="326566"/>
            <a:ext cx="4295732" cy="2863821"/>
          </a:xfrm>
          <a:prstGeom prst="rect">
            <a:avLst/>
          </a:prstGeom>
        </p:spPr>
      </p:pic>
      <p:pic>
        <p:nvPicPr>
          <p:cNvPr id="14" name="Picture 13" descr="Stone walls with a mountain in the background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1"/>
          </a:xfrm>
          <a:prstGeom prst="rect">
            <a:avLst/>
          </a:prstGeom>
        </p:spPr>
      </p:pic>
      <p:pic>
        <p:nvPicPr>
          <p:cNvPr id="17" name="Picture 16" descr="A boat on the water with Lake Titicaca in the backgroun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32" t="-830" r="5800" b="-315"/>
          <a:stretch/>
        </p:blipFill>
        <p:spPr>
          <a:xfrm>
            <a:off x="7428350" y="3664072"/>
            <a:ext cx="4494534" cy="2881820"/>
          </a:xfrm>
          <a:prstGeom prst="rect">
            <a:avLst/>
          </a:prstGeom>
        </p:spPr>
      </p:pic>
      <p:pic>
        <p:nvPicPr>
          <p:cNvPr id="19" name="Picture 18" descr="A large white building with towers and people walking around with Cathedral of Lima in the backgroun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  <p:pic>
        <p:nvPicPr>
          <p:cNvPr id="9" name="Picture 8" descr="A building with a flag on top&#10;&#10;Description automatically generated">
            <a:extLst>
              <a:ext uri="{FF2B5EF4-FFF2-40B4-BE49-F238E27FC236}">
                <a16:creationId xmlns:a16="http://schemas.microsoft.com/office/drawing/2014/main" id="{8E8AF660-22B2-8ABA-B6F5-C48D91C69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83" r="483" b="17883"/>
          <a:stretch/>
        </p:blipFill>
        <p:spPr>
          <a:xfrm>
            <a:off x="5128309" y="326566"/>
            <a:ext cx="2305195" cy="28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late of food on a table&#10;&#10;Description automatically generated"/>
          <p:cNvPicPr/>
          <p:nvPr/>
        </p:nvPicPr>
        <p:blipFill rotWithShape="1">
          <a:blip r:embed="rId7"/>
          <a:srcRect l="21839" r="21839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group of chicken on a skewer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75" r="6975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tomato stuffed with meat and chees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60" t="2985" r="280" b="19403"/>
          <a:stretch/>
        </p:blipFill>
        <p:spPr>
          <a:xfrm>
            <a:off x="2835665" y="4273956"/>
            <a:ext cx="4020572" cy="2333805"/>
          </a:xfrm>
          <a:prstGeom prst="rect">
            <a:avLst/>
          </a:prstGeom>
        </p:spPr>
      </p:pic>
      <p:pic>
        <p:nvPicPr>
          <p:cNvPr id="20" name="Picture 19" descr="A plate of food with a fork and knif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25" y="132118"/>
            <a:ext cx="4371856" cy="3270489"/>
          </a:xfrm>
          <a:prstGeom prst="rect">
            <a:avLst/>
          </a:prstGeom>
        </p:spPr>
      </p:pic>
      <p:pic>
        <p:nvPicPr>
          <p:cNvPr id="22" name="Picture 21" descr="A plate of food on a white plate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87" r="7687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food on a white surfac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88" t="-725" r="-512" b="362"/>
          <a:stretch/>
        </p:blipFill>
        <p:spPr>
          <a:xfrm>
            <a:off x="5215819" y="282911"/>
            <a:ext cx="2572341" cy="31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357738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88610-831B-4352-BAFF-B6E01FDA9DF1}">
  <ds:schemaRefs>
    <ds:schemaRef ds:uri="825ae176-405e-4596-a4b1-c463977585f5"/>
    <ds:schemaRef ds:uri="c067450e-7df5-4bb7-a748-f7c5eff5b692"/>
    <ds:schemaRef ds:uri="f73d4b22-5b23-44a0-bc6b-9bac75aff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f73d4b22-5b23-44a0-bc6b-9bac75aff0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</cp:revision>
  <dcterms:created xsi:type="dcterms:W3CDTF">2023-10-20T16:15:27Z</dcterms:created>
  <dcterms:modified xsi:type="dcterms:W3CDTF">2025-01-13T20:21:42Z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