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7" r:id="rId13"/>
    <p:sldId id="288" r:id="rId14"/>
    <p:sldId id="287" r:id="rId15"/>
    <p:sldId id="283" r:id="rId16"/>
    <p:sldId id="269" r:id="rId17"/>
    <p:sldId id="285" r:id="rId18"/>
    <p:sldId id="270" r:id="rId19"/>
    <p:sldId id="289" r:id="rId20"/>
    <p:sldId id="274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1EC58-57BC-D8F5-5388-89F021DD862B}" v="2" dt="2025-01-13T20:21:09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88" autoAdjust="0"/>
    <p:restoredTop sz="94674" autoAdjust="0"/>
  </p:normalViewPr>
  <p:slideViewPr>
    <p:cSldViewPr snapToGrid="0">
      <p:cViewPr varScale="1">
        <p:scale>
          <a:sx n="74" d="100"/>
          <a:sy n="74" d="100"/>
        </p:scale>
        <p:origin x="1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7E1747CE-AD98-556A-5F62-FEA739EB755C}"/>
    <pc:docChg chg="modSld">
      <pc:chgData name="Katie  Cizel" userId="S::katie@xperitas.org::309f8464-9408-477e-aece-c444c00ba54d" providerId="AD" clId="Web-{7E1747CE-AD98-556A-5F62-FEA739EB755C}" dt="2023-12-28T15:56:55.581" v="28"/>
      <pc:docMkLst>
        <pc:docMk/>
      </pc:docMkLst>
      <pc:sldChg chg="modSp modNotes">
        <pc:chgData name="Katie  Cizel" userId="S::katie@xperitas.org::309f8464-9408-477e-aece-c444c00ba54d" providerId="AD" clId="Web-{7E1747CE-AD98-556A-5F62-FEA739EB755C}" dt="2023-12-28T15:56:55.581" v="28"/>
        <pc:sldMkLst>
          <pc:docMk/>
          <pc:sldMk cId="0" sldId="263"/>
        </pc:sldMkLst>
        <pc:spChg chg="mod">
          <ac:chgData name="Katie  Cizel" userId="S::katie@xperitas.org::309f8464-9408-477e-aece-c444c00ba54d" providerId="AD" clId="Web-{7E1747CE-AD98-556A-5F62-FEA739EB755C}" dt="2023-12-28T15:54:52.157" v="4" actId="1076"/>
          <ac:spMkLst>
            <pc:docMk/>
            <pc:sldMk cId="0" sldId="263"/>
            <ac:spMk id="15" creationId="{00000000-0000-0000-0000-000000000000}"/>
          </ac:spMkLst>
        </pc:spChg>
        <pc:spChg chg="mod">
          <ac:chgData name="Katie  Cizel" userId="S::katie@xperitas.org::309f8464-9408-477e-aece-c444c00ba54d" providerId="AD" clId="Web-{7E1747CE-AD98-556A-5F62-FEA739EB755C}" dt="2023-12-28T15:54:52.157" v="5" actId="1076"/>
          <ac:spMkLst>
            <pc:docMk/>
            <pc:sldMk cId="0" sldId="263"/>
            <ac:spMk id="16" creationId="{00000000-0000-0000-0000-000000000000}"/>
          </ac:spMkLst>
        </pc:spChg>
        <pc:spChg chg="mod">
          <ac:chgData name="Katie  Cizel" userId="S::katie@xperitas.org::309f8464-9408-477e-aece-c444c00ba54d" providerId="AD" clId="Web-{7E1747CE-AD98-556A-5F62-FEA739EB755C}" dt="2023-12-28T15:54:52.157" v="6" actId="1076"/>
          <ac:spMkLst>
            <pc:docMk/>
            <pc:sldMk cId="0" sldId="263"/>
            <ac:spMk id="17" creationId="{00000000-0000-0000-0000-000000000000}"/>
          </ac:spMkLst>
        </pc:spChg>
        <pc:spChg chg="mod">
          <ac:chgData name="Katie  Cizel" userId="S::katie@xperitas.org::309f8464-9408-477e-aece-c444c00ba54d" providerId="AD" clId="Web-{7E1747CE-AD98-556A-5F62-FEA739EB755C}" dt="2023-12-28T15:55:13.954" v="14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Katie  Cizel" userId="S::katie@xperitas.org::309f8464-9408-477e-aece-c444c00ba54d" providerId="AD" clId="Web-{7E1747CE-AD98-556A-5F62-FEA739EB755C}" dt="2023-12-28T15:55:20.314" v="15" actId="1076"/>
          <ac:spMkLst>
            <pc:docMk/>
            <pc:sldMk cId="0" sldId="263"/>
            <ac:spMk id="20" creationId="{00000000-0000-0000-0000-000000000000}"/>
          </ac:spMkLst>
        </pc:spChg>
        <pc:picChg chg="mod modCrop">
          <ac:chgData name="Katie  Cizel" userId="S::katie@xperitas.org::309f8464-9408-477e-aece-c444c00ba54d" providerId="AD" clId="Web-{7E1747CE-AD98-556A-5F62-FEA739EB755C}" dt="2023-12-28T15:55:58.893" v="21"/>
          <ac:picMkLst>
            <pc:docMk/>
            <pc:sldMk cId="0" sldId="263"/>
            <ac:picMk id="2" creationId="{B9C00038-D068-1348-E561-D7C64AC0B43F}"/>
          </ac:picMkLst>
        </pc:picChg>
        <pc:picChg chg="mod modCrop">
          <ac:chgData name="Katie  Cizel" userId="S::katie@xperitas.org::309f8464-9408-477e-aece-c444c00ba54d" providerId="AD" clId="Web-{7E1747CE-AD98-556A-5F62-FEA739EB755C}" dt="2023-12-28T15:55:32.517" v="17"/>
          <ac:picMkLst>
            <pc:docMk/>
            <pc:sldMk cId="0" sldId="263"/>
            <ac:picMk id="3" creationId="{08B2B4A2-CA4A-8DE6-9CEB-FA5CD1008DC4}"/>
          </ac:picMkLst>
        </pc:picChg>
        <pc:picChg chg="mod modCrop">
          <ac:chgData name="Katie  Cizel" userId="S::katie@xperitas.org::309f8464-9408-477e-aece-c444c00ba54d" providerId="AD" clId="Web-{7E1747CE-AD98-556A-5F62-FEA739EB755C}" dt="2023-12-28T15:56:29.737" v="27" actId="1076"/>
          <ac:picMkLst>
            <pc:docMk/>
            <pc:sldMk cId="0" sldId="263"/>
            <ac:picMk id="4" creationId="{37156773-1399-0668-9326-ADBE923CFA51}"/>
          </ac:picMkLst>
        </pc:picChg>
      </pc:sldChg>
    </pc:docChg>
  </pc:docChgLst>
  <pc:docChgLst>
    <pc:chgData name="Katie  Cizel" userId="S::katie@xperitas.org::309f8464-9408-477e-aece-c444c00ba54d" providerId="AD" clId="Web-{1DEA2764-8071-67E8-3615-293C6D419342}"/>
    <pc:docChg chg="addSld delSld modSld">
      <pc:chgData name="Katie  Cizel" userId="S::katie@xperitas.org::309f8464-9408-477e-aece-c444c00ba54d" providerId="AD" clId="Web-{1DEA2764-8071-67E8-3615-293C6D419342}" dt="2024-09-06T20:14:37.691" v="17"/>
      <pc:docMkLst>
        <pc:docMk/>
      </pc:docMkLst>
      <pc:sldChg chg="add">
        <pc:chgData name="Katie  Cizel" userId="S::katie@xperitas.org::309f8464-9408-477e-aece-c444c00ba54d" providerId="AD" clId="Web-{1DEA2764-8071-67E8-3615-293C6D419342}" dt="2024-09-06T20:14:35.956" v="10"/>
        <pc:sldMkLst>
          <pc:docMk/>
          <pc:sldMk cId="3397419914" sldId="267"/>
        </pc:sldMkLst>
      </pc:sldChg>
      <pc:sldChg chg="add del">
        <pc:chgData name="Katie  Cizel" userId="S::katie@xperitas.org::309f8464-9408-477e-aece-c444c00ba54d" providerId="AD" clId="Web-{1DEA2764-8071-67E8-3615-293C6D419342}" dt="2024-09-06T20:14:37.644" v="14"/>
        <pc:sldMkLst>
          <pc:docMk/>
          <pc:sldMk cId="0" sldId="269"/>
        </pc:sldMkLst>
      </pc:sldChg>
      <pc:sldChg chg="add del">
        <pc:chgData name="Katie  Cizel" userId="S::katie@xperitas.org::309f8464-9408-477e-aece-c444c00ba54d" providerId="AD" clId="Web-{1DEA2764-8071-67E8-3615-293C6D419342}" dt="2024-09-06T20:14:37.675" v="16"/>
        <pc:sldMkLst>
          <pc:docMk/>
          <pc:sldMk cId="0" sldId="270"/>
        </pc:sldMkLst>
      </pc:sldChg>
      <pc:sldChg chg="add del">
        <pc:chgData name="Katie  Cizel" userId="S::katie@xperitas.org::309f8464-9408-477e-aece-c444c00ba54d" providerId="AD" clId="Web-{1DEA2764-8071-67E8-3615-293C6D419342}" dt="2024-09-06T20:14:37.691" v="17"/>
        <pc:sldMkLst>
          <pc:docMk/>
          <pc:sldMk cId="0" sldId="273"/>
        </pc:sldMkLst>
      </pc:sldChg>
      <pc:sldChg chg="del">
        <pc:chgData name="Katie  Cizel" userId="S::katie@xperitas.org::309f8464-9408-477e-aece-c444c00ba54d" providerId="AD" clId="Web-{1DEA2764-8071-67E8-3615-293C6D419342}" dt="2024-09-06T20:14:07.346" v="7"/>
        <pc:sldMkLst>
          <pc:docMk/>
          <pc:sldMk cId="3562783904" sldId="277"/>
        </pc:sldMkLst>
      </pc:sldChg>
      <pc:sldChg chg="modSp">
        <pc:chgData name="Katie  Cizel" userId="S::katie@xperitas.org::309f8464-9408-477e-aece-c444c00ba54d" providerId="AD" clId="Web-{1DEA2764-8071-67E8-3615-293C6D419342}" dt="2024-09-06T20:14:11.908" v="9" actId="20577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1DEA2764-8071-67E8-3615-293C6D419342}" dt="2024-09-06T20:14:11.908" v="9" actId="20577"/>
          <ac:spMkLst>
            <pc:docMk/>
            <pc:sldMk cId="0" sldId="278"/>
            <ac:spMk id="10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1DEA2764-8071-67E8-3615-293C6D419342}" dt="2024-09-06T20:13:51.970" v="1"/>
        <pc:sldMkLst>
          <pc:docMk/>
          <pc:sldMk cId="0" sldId="279"/>
        </pc:sldMkLst>
        <pc:picChg chg="mod">
          <ac:chgData name="Katie  Cizel" userId="S::katie@xperitas.org::309f8464-9408-477e-aece-c444c00ba54d" providerId="AD" clId="Web-{1DEA2764-8071-67E8-3615-293C6D419342}" dt="2024-09-06T20:13:51.970" v="1"/>
          <ac:picMkLst>
            <pc:docMk/>
            <pc:sldMk cId="0" sldId="279"/>
            <ac:picMk id="12" creationId="{A51318E8-0110-198C-C520-AF25F1EEA2C7}"/>
          </ac:picMkLst>
        </pc:picChg>
      </pc:sldChg>
      <pc:sldChg chg="del">
        <pc:chgData name="Katie  Cizel" userId="S::katie@xperitas.org::309f8464-9408-477e-aece-c444c00ba54d" providerId="AD" clId="Web-{1DEA2764-8071-67E8-3615-293C6D419342}" dt="2024-09-06T20:14:04.642" v="6"/>
        <pc:sldMkLst>
          <pc:docMk/>
          <pc:sldMk cId="303008722" sldId="281"/>
        </pc:sldMkLst>
      </pc:sldChg>
      <pc:sldChg chg="add del">
        <pc:chgData name="Katie  Cizel" userId="S::katie@xperitas.org::309f8464-9408-477e-aece-c444c00ba54d" providerId="AD" clId="Web-{1DEA2764-8071-67E8-3615-293C6D419342}" dt="2024-09-06T20:14:37.628" v="13"/>
        <pc:sldMkLst>
          <pc:docMk/>
          <pc:sldMk cId="294877150" sldId="283"/>
        </pc:sldMkLst>
      </pc:sldChg>
      <pc:sldChg chg="add">
        <pc:chgData name="Katie  Cizel" userId="S::katie@xperitas.org::309f8464-9408-477e-aece-c444c00ba54d" providerId="AD" clId="Web-{1DEA2764-8071-67E8-3615-293C6D419342}" dt="2024-09-06T20:14:37.659" v="15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1DEA2764-8071-67E8-3615-293C6D419342}" dt="2024-09-06T20:14:36.956" v="12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1DEA2764-8071-67E8-3615-293C6D419342}" dt="2024-09-06T20:14:35.988" v="11"/>
        <pc:sldMkLst>
          <pc:docMk/>
          <pc:sldMk cId="820291812" sldId="288"/>
        </pc:sldMkLst>
      </pc:sldChg>
    </pc:docChg>
  </pc:docChgLst>
  <pc:docChgLst>
    <pc:chgData name="Katie  Cizel" userId="S::katie@xperitas.org::309f8464-9408-477e-aece-c444c00ba54d" providerId="AD" clId="Web-{E591FBA2-D242-B28A-316A-B8D1AF159CE6}"/>
    <pc:docChg chg="modSld">
      <pc:chgData name="Katie  Cizel" userId="S::katie@xperitas.org::309f8464-9408-477e-aece-c444c00ba54d" providerId="AD" clId="Web-{E591FBA2-D242-B28A-316A-B8D1AF159CE6}" dt="2023-12-28T15:52:42.603" v="204"/>
      <pc:docMkLst>
        <pc:docMk/>
      </pc:docMkLst>
      <pc:sldChg chg="modSp">
        <pc:chgData name="Katie  Cizel" userId="S::katie@xperitas.org::309f8464-9408-477e-aece-c444c00ba54d" providerId="AD" clId="Web-{E591FBA2-D242-B28A-316A-B8D1AF159CE6}" dt="2023-12-28T15:23:59.877" v="49" actId="20577"/>
        <pc:sldMkLst>
          <pc:docMk/>
          <pc:sldMk cId="0" sldId="262"/>
        </pc:sldMkLst>
        <pc:spChg chg="mod">
          <ac:chgData name="Katie  Cizel" userId="S::katie@xperitas.org::309f8464-9408-477e-aece-c444c00ba54d" providerId="AD" clId="Web-{E591FBA2-D242-B28A-316A-B8D1AF159CE6}" dt="2023-12-28T15:23:59.877" v="49" actId="20577"/>
          <ac:spMkLst>
            <pc:docMk/>
            <pc:sldMk cId="0" sldId="262"/>
            <ac:spMk id="14" creationId="{13CAE804-E089-5356-3A6A-03714F04FF8C}"/>
          </ac:spMkLst>
        </pc:spChg>
      </pc:sldChg>
      <pc:sldChg chg="addSp delSp modSp modNotes">
        <pc:chgData name="Katie  Cizel" userId="S::katie@xperitas.org::309f8464-9408-477e-aece-c444c00ba54d" providerId="AD" clId="Web-{E591FBA2-D242-B28A-316A-B8D1AF159CE6}" dt="2023-12-28T15:52:42.603" v="204"/>
        <pc:sldMkLst>
          <pc:docMk/>
          <pc:sldMk cId="0" sldId="263"/>
        </pc:sldMkLst>
        <pc:spChg chg="mod">
          <ac:chgData name="Katie  Cizel" userId="S::katie@xperitas.org::309f8464-9408-477e-aece-c444c00ba54d" providerId="AD" clId="Web-{E591FBA2-D242-B28A-316A-B8D1AF159CE6}" dt="2023-12-28T15:28:34.898" v="106" actId="1076"/>
          <ac:spMkLst>
            <pc:docMk/>
            <pc:sldMk cId="0" sldId="263"/>
            <ac:spMk id="15" creationId="{00000000-0000-0000-0000-000000000000}"/>
          </ac:spMkLst>
        </pc:spChg>
        <pc:spChg chg="mod">
          <ac:chgData name="Katie  Cizel" userId="S::katie@xperitas.org::309f8464-9408-477e-aece-c444c00ba54d" providerId="AD" clId="Web-{E591FBA2-D242-B28A-316A-B8D1AF159CE6}" dt="2023-12-28T15:28:34.930" v="107" actId="1076"/>
          <ac:spMkLst>
            <pc:docMk/>
            <pc:sldMk cId="0" sldId="263"/>
            <ac:spMk id="16" creationId="{00000000-0000-0000-0000-000000000000}"/>
          </ac:spMkLst>
        </pc:spChg>
        <pc:spChg chg="mod">
          <ac:chgData name="Katie  Cizel" userId="S::katie@xperitas.org::309f8464-9408-477e-aece-c444c00ba54d" providerId="AD" clId="Web-{E591FBA2-D242-B28A-316A-B8D1AF159CE6}" dt="2023-12-28T15:28:34.945" v="108" actId="1076"/>
          <ac:spMkLst>
            <pc:docMk/>
            <pc:sldMk cId="0" sldId="263"/>
            <ac:spMk id="17" creationId="{00000000-0000-0000-0000-000000000000}"/>
          </ac:spMkLst>
        </pc:spChg>
        <pc:spChg chg="mod">
          <ac:chgData name="Katie  Cizel" userId="S::katie@xperitas.org::309f8464-9408-477e-aece-c444c00ba54d" providerId="AD" clId="Web-{E591FBA2-D242-B28A-316A-B8D1AF159CE6}" dt="2023-12-28T15:28:25.461" v="105" actId="1076"/>
          <ac:spMkLst>
            <pc:docMk/>
            <pc:sldMk cId="0" sldId="263"/>
            <ac:spMk id="19" creationId="{00000000-0000-0000-0000-000000000000}"/>
          </ac:spMkLst>
        </pc:spChg>
        <pc:spChg chg="mod">
          <ac:chgData name="Katie  Cizel" userId="S::katie@xperitas.org::309f8464-9408-477e-aece-c444c00ba54d" providerId="AD" clId="Web-{E591FBA2-D242-B28A-316A-B8D1AF159CE6}" dt="2023-12-28T15:28:42.414" v="109" actId="1076"/>
          <ac:spMkLst>
            <pc:docMk/>
            <pc:sldMk cId="0" sldId="263"/>
            <ac:spMk id="20" creationId="{00000000-0000-0000-0000-000000000000}"/>
          </ac:spMkLst>
        </pc:spChg>
        <pc:grpChg chg="add del">
          <ac:chgData name="Katie  Cizel" userId="S::katie@xperitas.org::309f8464-9408-477e-aece-c444c00ba54d" providerId="AD" clId="Web-{E591FBA2-D242-B28A-316A-B8D1AF159CE6}" dt="2023-12-28T15:27:08.068" v="85"/>
          <ac:grpSpMkLst>
            <pc:docMk/>
            <pc:sldMk cId="0" sldId="263"/>
            <ac:grpSpMk id="6" creationId="{00000000-0000-0000-0000-000000000000}"/>
          </ac:grpSpMkLst>
        </pc:grpChg>
        <pc:grpChg chg="add del">
          <ac:chgData name="Katie  Cizel" userId="S::katie@xperitas.org::309f8464-9408-477e-aece-c444c00ba54d" providerId="AD" clId="Web-{E591FBA2-D242-B28A-316A-B8D1AF159CE6}" dt="2023-12-28T15:27:10.600" v="86"/>
          <ac:grpSpMkLst>
            <pc:docMk/>
            <pc:sldMk cId="0" sldId="263"/>
            <ac:grpSpMk id="9" creationId="{00000000-0000-0000-0000-000000000000}"/>
          </ac:grpSpMkLst>
        </pc:grpChg>
        <pc:grpChg chg="add del">
          <ac:chgData name="Katie  Cizel" userId="S::katie@xperitas.org::309f8464-9408-477e-aece-c444c00ba54d" providerId="AD" clId="Web-{E591FBA2-D242-B28A-316A-B8D1AF159CE6}" dt="2023-12-28T15:27:13.100" v="87"/>
          <ac:grpSpMkLst>
            <pc:docMk/>
            <pc:sldMk cId="0" sldId="263"/>
            <ac:grpSpMk id="12" creationId="{00000000-0000-0000-0000-000000000000}"/>
          </ac:grpSpMkLst>
        </pc:grpChg>
        <pc:picChg chg="add mod modCrop">
          <ac:chgData name="Katie  Cizel" userId="S::katie@xperitas.org::309f8464-9408-477e-aece-c444c00ba54d" providerId="AD" clId="Web-{E591FBA2-D242-B28A-316A-B8D1AF159CE6}" dt="2023-12-28T15:30:37.636" v="113"/>
          <ac:picMkLst>
            <pc:docMk/>
            <pc:sldMk cId="0" sldId="263"/>
            <ac:picMk id="2" creationId="{B9C00038-D068-1348-E561-D7C64AC0B43F}"/>
          </ac:picMkLst>
        </pc:picChg>
        <pc:picChg chg="add mod modCrop">
          <ac:chgData name="Katie  Cizel" userId="S::katie@xperitas.org::309f8464-9408-477e-aece-c444c00ba54d" providerId="AD" clId="Web-{E591FBA2-D242-B28A-316A-B8D1AF159CE6}" dt="2023-12-28T15:52:16.009" v="203"/>
          <ac:picMkLst>
            <pc:docMk/>
            <pc:sldMk cId="0" sldId="263"/>
            <ac:picMk id="3" creationId="{08B2B4A2-CA4A-8DE6-9CEB-FA5CD1008DC4}"/>
          </ac:picMkLst>
        </pc:picChg>
        <pc:picChg chg="add mod modCrop">
          <ac:chgData name="Katie  Cizel" userId="S::katie@xperitas.org::309f8464-9408-477e-aece-c444c00ba54d" providerId="AD" clId="Web-{E591FBA2-D242-B28A-316A-B8D1AF159CE6}" dt="2023-12-28T15:52:42.603" v="204"/>
          <ac:picMkLst>
            <pc:docMk/>
            <pc:sldMk cId="0" sldId="263"/>
            <ac:picMk id="4" creationId="{37156773-1399-0668-9326-ADBE923CFA51}"/>
          </ac:picMkLst>
        </pc:picChg>
        <pc:picChg chg="del">
          <ac:chgData name="Katie  Cizel" userId="S::katie@xperitas.org::309f8464-9408-477e-aece-c444c00ba54d" providerId="AD" clId="Web-{E591FBA2-D242-B28A-316A-B8D1AF159CE6}" dt="2023-12-28T15:26:55.271" v="79"/>
          <ac:picMkLst>
            <pc:docMk/>
            <pc:sldMk cId="0" sldId="263"/>
            <ac:picMk id="24" creationId="{DF19BF2B-B268-A80D-0B07-BA66B05AA48F}"/>
          </ac:picMkLst>
        </pc:picChg>
        <pc:picChg chg="del">
          <ac:chgData name="Katie  Cizel" userId="S::katie@xperitas.org::309f8464-9408-477e-aece-c444c00ba54d" providerId="AD" clId="Web-{E591FBA2-D242-B28A-316A-B8D1AF159CE6}" dt="2023-12-28T15:26:56.881" v="80"/>
          <ac:picMkLst>
            <pc:docMk/>
            <pc:sldMk cId="0" sldId="263"/>
            <ac:picMk id="26" creationId="{EB81F5D1-9F0C-6BCF-F7CF-5FD33781C490}"/>
          </ac:picMkLst>
        </pc:picChg>
        <pc:picChg chg="del">
          <ac:chgData name="Katie  Cizel" userId="S::katie@xperitas.org::309f8464-9408-477e-aece-c444c00ba54d" providerId="AD" clId="Web-{E591FBA2-D242-B28A-316A-B8D1AF159CE6}" dt="2023-12-28T15:26:57.693" v="81"/>
          <ac:picMkLst>
            <pc:docMk/>
            <pc:sldMk cId="0" sldId="263"/>
            <ac:picMk id="3074" creationId="{30FAB802-3F94-1122-EF0A-3F46CD943D0B}"/>
          </ac:picMkLst>
        </pc:picChg>
      </pc:sldChg>
      <pc:sldChg chg="modSp">
        <pc:chgData name="Katie  Cizel" userId="S::katie@xperitas.org::309f8464-9408-477e-aece-c444c00ba54d" providerId="AD" clId="Web-{E591FBA2-D242-B28A-316A-B8D1AF159CE6}" dt="2023-12-28T15:23:30.079" v="44" actId="20577"/>
        <pc:sldMkLst>
          <pc:docMk/>
          <pc:sldMk cId="2833874048" sldId="280"/>
        </pc:sldMkLst>
        <pc:spChg chg="mod">
          <ac:chgData name="Katie  Cizel" userId="S::katie@xperitas.org::309f8464-9408-477e-aece-c444c00ba54d" providerId="AD" clId="Web-{E591FBA2-D242-B28A-316A-B8D1AF159CE6}" dt="2023-12-28T15:23:30.079" v="44" actId="20577"/>
          <ac:spMkLst>
            <pc:docMk/>
            <pc:sldMk cId="2833874048" sldId="280"/>
            <ac:spMk id="14" creationId="{13CAE804-E089-5356-3A6A-03714F04FF8C}"/>
          </ac:spMkLst>
        </pc:spChg>
      </pc:sldChg>
    </pc:docChg>
  </pc:docChgLst>
  <pc:docChgLst>
    <pc:chgData clId="Web-{6363D41E-DD66-73E8-B3F1-968AD3ED3FBC}"/>
    <pc:docChg chg="modSld">
      <pc:chgData name="" userId="" providerId="" clId="Web-{6363D41E-DD66-73E8-B3F1-968AD3ED3FBC}" dt="2024-09-06T20:15:45.176" v="1" actId="20577"/>
      <pc:docMkLst>
        <pc:docMk/>
      </pc:docMkLst>
      <pc:sldChg chg="modSp">
        <pc:chgData name="" userId="" providerId="" clId="Web-{6363D41E-DD66-73E8-B3F1-968AD3ED3FBC}" dt="2024-09-06T20:15:45.176" v="1" actId="20577"/>
        <pc:sldMkLst>
          <pc:docMk/>
          <pc:sldMk cId="768782815" sldId="287"/>
        </pc:sldMkLst>
        <pc:spChg chg="mod">
          <ac:chgData name="" userId="" providerId="" clId="Web-{6363D41E-DD66-73E8-B3F1-968AD3ED3FBC}" dt="2024-09-06T20:15:45.176" v="1" actId="20577"/>
          <ac:spMkLst>
            <pc:docMk/>
            <pc:sldMk cId="768782815" sldId="287"/>
            <ac:spMk id="52" creationId="{712F39AF-5CFE-AF80-9E75-F4635AD297A4}"/>
          </ac:spMkLst>
        </pc:spChg>
      </pc:sldChg>
    </pc:docChg>
  </pc:docChgLst>
  <pc:docChgLst>
    <pc:chgData name="Katie  Villegas" userId="S::katie@xperitas.org::309f8464-9408-477e-aece-c444c00ba54d" providerId="AD" clId="Web-{C561EC58-57BC-D8F5-5388-89F021DD862B}"/>
    <pc:docChg chg="addSld delSld">
      <pc:chgData name="Katie  Villegas" userId="S::katie@xperitas.org::309f8464-9408-477e-aece-c444c00ba54d" providerId="AD" clId="Web-{C561EC58-57BC-D8F5-5388-89F021DD862B}" dt="2025-01-13T20:21:09.134" v="1"/>
      <pc:docMkLst>
        <pc:docMk/>
      </pc:docMkLst>
      <pc:sldChg chg="del">
        <pc:chgData name="Katie  Villegas" userId="S::katie@xperitas.org::309f8464-9408-477e-aece-c444c00ba54d" providerId="AD" clId="Web-{C561EC58-57BC-D8F5-5388-89F021DD862B}" dt="2025-01-13T20:21:09.134" v="1"/>
        <pc:sldMkLst>
          <pc:docMk/>
          <pc:sldMk cId="0" sldId="273"/>
        </pc:sldMkLst>
      </pc:sldChg>
      <pc:sldChg chg="add">
        <pc:chgData name="Katie  Villegas" userId="S::katie@xperitas.org::309f8464-9408-477e-aece-c444c00ba54d" providerId="AD" clId="Web-{C561EC58-57BC-D8F5-5388-89F021DD862B}" dt="2025-01-13T20:21:03.743" v="0"/>
        <pc:sldMkLst>
          <pc:docMk/>
          <pc:sldMk cId="1686385645" sldId="289"/>
        </pc:sldMkLst>
      </pc:sldChg>
    </pc:docChg>
  </pc:docChgLst>
  <pc:docChgLst>
    <pc:chgData name="Katie  Cizel" userId="S::katie@xperitas.org::309f8464-9408-477e-aece-c444c00ba54d" providerId="AD" clId="Web-{6363D41E-DD66-73E8-B3F1-968AD3ED3FBC}"/>
    <pc:docChg chg="modSld">
      <pc:chgData name="Katie  Cizel" userId="S::katie@xperitas.org::309f8464-9408-477e-aece-c444c00ba54d" providerId="AD" clId="Web-{6363D41E-DD66-73E8-B3F1-968AD3ED3FBC}" dt="2024-09-06T20:26:09.127" v="8"/>
      <pc:docMkLst>
        <pc:docMk/>
      </pc:docMkLst>
      <pc:sldChg chg="addSp delSp">
        <pc:chgData name="Katie  Cizel" userId="S::katie@xperitas.org::309f8464-9408-477e-aece-c444c00ba54d" providerId="AD" clId="Web-{6363D41E-DD66-73E8-B3F1-968AD3ED3FBC}" dt="2024-09-06T20:26:09.127" v="8"/>
        <pc:sldMkLst>
          <pc:docMk/>
          <pc:sldMk cId="3397419914" sldId="267"/>
        </pc:sldMkLst>
        <pc:spChg chg="add">
          <ac:chgData name="Katie  Cizel" userId="S::katie@xperitas.org::309f8464-9408-477e-aece-c444c00ba54d" providerId="AD" clId="Web-{6363D41E-DD66-73E8-B3F1-968AD3ED3FBC}" dt="2024-09-06T20:26:09.127" v="8"/>
          <ac:spMkLst>
            <pc:docMk/>
            <pc:sldMk cId="3397419914" sldId="267"/>
            <ac:spMk id="18" creationId="{9410D90D-55BA-C460-9499-DC1A349DCC5F}"/>
          </ac:spMkLst>
        </pc:spChg>
        <pc:spChg chg="del">
          <ac:chgData name="Katie  Cizel" userId="S::katie@xperitas.org::309f8464-9408-477e-aece-c444c00ba54d" providerId="AD" clId="Web-{6363D41E-DD66-73E8-B3F1-968AD3ED3FBC}" dt="2024-09-06T20:26:07.581" v="7"/>
          <ac:spMkLst>
            <pc:docMk/>
            <pc:sldMk cId="3397419914" sldId="267"/>
            <ac:spMk id="19" creationId="{9410D90D-55BA-C460-9499-DC1A349DCC5F}"/>
          </ac:spMkLst>
        </pc:spChg>
      </pc:sldChg>
      <pc:sldChg chg="modSp">
        <pc:chgData name="Katie  Cizel" userId="S::katie@xperitas.org::309f8464-9408-477e-aece-c444c00ba54d" providerId="AD" clId="Web-{6363D41E-DD66-73E8-B3F1-968AD3ED3FBC}" dt="2024-09-06T20:15:55.114" v="6" actId="1076"/>
        <pc:sldMkLst>
          <pc:docMk/>
          <pc:sldMk cId="768782815" sldId="287"/>
        </pc:sldMkLst>
        <pc:spChg chg="mod">
          <ac:chgData name="Katie  Cizel" userId="S::katie@xperitas.org::309f8464-9408-477e-aece-c444c00ba54d" providerId="AD" clId="Web-{6363D41E-DD66-73E8-B3F1-968AD3ED3FBC}" dt="2024-09-06T20:15:55.036" v="1" actId="1076"/>
          <ac:spMkLst>
            <pc:docMk/>
            <pc:sldMk cId="768782815" sldId="287"/>
            <ac:spMk id="38" creationId="{7D0484ED-44EC-CE0F-FBBC-B970A790FDC9}"/>
          </ac:spMkLst>
        </pc:spChg>
        <pc:spChg chg="mod">
          <ac:chgData name="Katie  Cizel" userId="S::katie@xperitas.org::309f8464-9408-477e-aece-c444c00ba54d" providerId="AD" clId="Web-{6363D41E-DD66-73E8-B3F1-968AD3ED3FBC}" dt="2024-09-06T20:15:55.052" v="2" actId="1076"/>
          <ac:spMkLst>
            <pc:docMk/>
            <pc:sldMk cId="768782815" sldId="287"/>
            <ac:spMk id="42" creationId="{B81F9C77-ADCB-A300-9779-35AEB4DE73CD}"/>
          </ac:spMkLst>
        </pc:spChg>
        <pc:spChg chg="mod">
          <ac:chgData name="Katie  Cizel" userId="S::katie@xperitas.org::309f8464-9408-477e-aece-c444c00ba54d" providerId="AD" clId="Web-{6363D41E-DD66-73E8-B3F1-968AD3ED3FBC}" dt="2024-09-06T20:15:55.067" v="3" actId="1076"/>
          <ac:spMkLst>
            <pc:docMk/>
            <pc:sldMk cId="768782815" sldId="287"/>
            <ac:spMk id="44" creationId="{0F7EA103-A2CB-D017-B478-1725DED91F7A}"/>
          </ac:spMkLst>
        </pc:spChg>
        <pc:spChg chg="mod">
          <ac:chgData name="Katie  Cizel" userId="S::katie@xperitas.org::309f8464-9408-477e-aece-c444c00ba54d" providerId="AD" clId="Web-{6363D41E-DD66-73E8-B3F1-968AD3ED3FBC}" dt="2024-09-06T20:15:55.083" v="4" actId="1076"/>
          <ac:spMkLst>
            <pc:docMk/>
            <pc:sldMk cId="768782815" sldId="287"/>
            <ac:spMk id="50" creationId="{00D8E0F1-77EC-611B-1B94-E9B713755121}"/>
          </ac:spMkLst>
        </pc:spChg>
        <pc:spChg chg="mod">
          <ac:chgData name="Katie  Cizel" userId="S::katie@xperitas.org::309f8464-9408-477e-aece-c444c00ba54d" providerId="AD" clId="Web-{6363D41E-DD66-73E8-B3F1-968AD3ED3FBC}" dt="2024-09-06T20:15:55.098" v="5" actId="1076"/>
          <ac:spMkLst>
            <pc:docMk/>
            <pc:sldMk cId="768782815" sldId="287"/>
            <ac:spMk id="52" creationId="{712F39AF-5CFE-AF80-9E75-F4635AD297A4}"/>
          </ac:spMkLst>
        </pc:spChg>
        <pc:spChg chg="mod">
          <ac:chgData name="Katie  Cizel" userId="S::katie@xperitas.org::309f8464-9408-477e-aece-c444c00ba54d" providerId="AD" clId="Web-{6363D41E-DD66-73E8-B3F1-968AD3ED3FBC}" dt="2024-09-06T20:15:55.114" v="6" actId="1076"/>
          <ac:spMkLst>
            <pc:docMk/>
            <pc:sldMk cId="768782815" sldId="287"/>
            <ac:spMk id="58" creationId="{3C5A0F61-2AFF-0764-CADD-C6556CDFB8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9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0.jpeg"/><Relationship Id="rId4" Type="http://schemas.openxmlformats.org/officeDocument/2006/relationships/image" Target="../media/image46.png"/><Relationship Id="rId9" Type="http://schemas.openxmlformats.org/officeDocument/2006/relationships/hyperlink" Target="https://mytravel.state.gov/s/step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sv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6.pn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1.jpg"/><Relationship Id="rId5" Type="http://schemas.openxmlformats.org/officeDocument/2006/relationships/image" Target="../media/image28.png"/><Relationship Id="rId10" Type="http://schemas.openxmlformats.org/officeDocument/2006/relationships/image" Target="../media/image40.jpg"/><Relationship Id="rId4" Type="http://schemas.openxmlformats.org/officeDocument/2006/relationships/image" Target="../media/image27.png"/><Relationship Id="rId9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vimeo.com/884859819?share=copy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7284242" y="4754880"/>
            <a:ext cx="2721276" cy="199823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797040" y="3237731"/>
            <a:ext cx="499875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Italy!</a:t>
            </a:r>
            <a:endParaRPr lang="en-US" sz="8800" dirty="0">
              <a:latin typeface="Arial"/>
              <a:cs typeface="Arial"/>
            </a:endParaRPr>
          </a:p>
        </p:txBody>
      </p:sp>
      <p:pic>
        <p:nvPicPr>
          <p:cNvPr id="12" name="Picture 11" descr="A circular building with many arches with Colosseum in the background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458" r="14458"/>
          <a:stretch/>
        </p:blipFill>
        <p:spPr>
          <a:xfrm>
            <a:off x="19472" y="0"/>
            <a:ext cx="6539511" cy="68998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A29CD-78D5-C593-FDB0-6C5FD54F628C}"/>
              </a:ext>
            </a:extLst>
          </p:cNvPr>
          <p:cNvCxnSpPr>
            <a:cxnSpLocks/>
          </p:cNvCxnSpPr>
          <p:nvPr/>
        </p:nvCxnSpPr>
        <p:spPr>
          <a:xfrm>
            <a:off x="6954057" y="4700336"/>
            <a:ext cx="36505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040" y="1148080"/>
            <a:ext cx="3698240" cy="1127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64081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0" name="Body text copy">
            <a:extLst>
              <a:ext uri="{FF2B5EF4-FFF2-40B4-BE49-F238E27FC236}">
                <a16:creationId xmlns:a16="http://schemas.microsoft.com/office/drawing/2014/main" id="{6743B300-9913-40A0-2654-081668E89E1B}"/>
              </a:ext>
            </a:extLst>
          </p:cNvPr>
          <p:cNvSpPr/>
          <p:nvPr/>
        </p:nvSpPr>
        <p:spPr>
          <a:xfrm>
            <a:off x="1964621" y="4195119"/>
            <a:ext cx="2255309" cy="504472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Scholarships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7652213" y="4272723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24308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Body text copy">
            <a:extLst>
              <a:ext uri="{FF2B5EF4-FFF2-40B4-BE49-F238E27FC236}">
                <a16:creationId xmlns:a16="http://schemas.microsoft.com/office/drawing/2014/main" id="{FE2691E6-CF28-ABC8-5CBA-A8B18EF9EEE8}"/>
              </a:ext>
            </a:extLst>
          </p:cNvPr>
          <p:cNvSpPr/>
          <p:nvPr/>
        </p:nvSpPr>
        <p:spPr>
          <a:xfrm>
            <a:off x="1441587" y="4769887"/>
            <a:ext cx="4847021" cy="71741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Writing Scholarships</a:t>
            </a: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Alumni Scholarship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094856-4E71-5492-941E-BA9DE62F17C3}"/>
              </a:ext>
            </a:extLst>
          </p:cNvPr>
          <p:cNvSpPr/>
          <p:nvPr/>
        </p:nvSpPr>
        <p:spPr>
          <a:xfrm>
            <a:off x="1365096" y="406403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04129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7343560" y="4780456"/>
            <a:ext cx="3774578" cy="1217513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7041290" y="4154489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must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5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Pay attention to the newsletters that will be sent out starting September 2025. These will contain important reminders and deadlines!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latin typeface="Arial"/>
                <a:cs typeface="Arial"/>
              </a:rPr>
              <a:t>Matthew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@Xperitas.org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Italy?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To gain real-life exposure of Latin language &amp; culture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Italy?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5060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To gain real-life exposure of Latin language &amp; culture 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35440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76147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28957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446635" y="4878506"/>
            <a:ext cx="8432700" cy="1793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000" b="1" spc="217" dirty="0">
                <a:solidFill>
                  <a:srgbClr val="004B87"/>
                </a:solidFill>
                <a:latin typeface="Arial Bold"/>
              </a:rPr>
              <a:t>NONPROFIT</a:t>
            </a:r>
            <a:endParaRPr lang="en-US" sz="2000" b="1" spc="217">
              <a:solidFill>
                <a:srgbClr val="004B87"/>
              </a:solidFill>
              <a:latin typeface="Arial Bold"/>
              <a:cs typeface="Arial Bold"/>
            </a:endParaRPr>
          </a:p>
          <a:p>
            <a:pPr>
              <a:lnSpc>
                <a:spcPts val="4870"/>
              </a:lnSpc>
            </a:pPr>
            <a:r>
              <a:rPr lang="en-US" sz="2000" b="1" spc="217" dirty="0">
                <a:solidFill>
                  <a:srgbClr val="004B87"/>
                </a:solidFill>
                <a:latin typeface="Arial Bold"/>
              </a:rPr>
              <a:t>50+ YEARS OF EXPERIENCE</a:t>
            </a:r>
            <a:endParaRPr lang="en-US" sz="2000" b="1" spc="217">
              <a:solidFill>
                <a:srgbClr val="004B87"/>
              </a:solidFill>
              <a:latin typeface="Arial Bold"/>
              <a:cs typeface="Arial Bold"/>
            </a:endParaRPr>
          </a:p>
          <a:p>
            <a:pPr>
              <a:lnSpc>
                <a:spcPts val="4870"/>
              </a:lnSpc>
            </a:pPr>
            <a:r>
              <a:rPr lang="en-US" sz="2000" b="1" spc="217" dirty="0">
                <a:solidFill>
                  <a:srgbClr val="004B87"/>
                </a:solidFill>
                <a:latin typeface="Arial Bold"/>
                <a:ea typeface="+mn-lt"/>
                <a:cs typeface="Arial Bold"/>
              </a:rPr>
              <a:t>COLLABORATION WITH EDUCATORS &amp; FIELD EXPERTS</a:t>
            </a:r>
            <a:endParaRPr lang="en-US" sz="2000" b="1">
              <a:ea typeface="Calibri"/>
              <a:cs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363839" y="4916686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2" name="Picture 1" descr="A person holding a blue stick over a pizza oven&#10;&#10;Description automatically generated">
            <a:extLst>
              <a:ext uri="{FF2B5EF4-FFF2-40B4-BE49-F238E27FC236}">
                <a16:creationId xmlns:a16="http://schemas.microsoft.com/office/drawing/2014/main" id="{B9C00038-D068-1348-E561-D7C64AC0B43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395" r="-717" b="6040"/>
          <a:stretch/>
        </p:blipFill>
        <p:spPr>
          <a:xfrm>
            <a:off x="8175211" y="670661"/>
            <a:ext cx="3108208" cy="3882533"/>
          </a:xfrm>
          <a:prstGeom prst="rect">
            <a:avLst/>
          </a:prstGeom>
        </p:spPr>
      </p:pic>
      <p:pic>
        <p:nvPicPr>
          <p:cNvPr id="3" name="Picture 2" descr="A group of people sitting at tables in a restaurant&#10;&#10;Description automatically generated">
            <a:extLst>
              <a:ext uri="{FF2B5EF4-FFF2-40B4-BE49-F238E27FC236}">
                <a16:creationId xmlns:a16="http://schemas.microsoft.com/office/drawing/2014/main" id="{08B2B4A2-CA4A-8DE6-9CEB-FA5CD1008DC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0" t="10135"/>
          <a:stretch/>
        </p:blipFill>
        <p:spPr>
          <a:xfrm>
            <a:off x="861391" y="670661"/>
            <a:ext cx="3224741" cy="3877017"/>
          </a:xfrm>
          <a:prstGeom prst="rect">
            <a:avLst/>
          </a:prstGeom>
        </p:spPr>
      </p:pic>
      <p:pic>
        <p:nvPicPr>
          <p:cNvPr id="4" name="Picture 3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37156773-1399-0668-9326-ADBE923CFA5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183" r="26021" b="-286"/>
          <a:stretch/>
        </p:blipFill>
        <p:spPr>
          <a:xfrm>
            <a:off x="4482101" y="670661"/>
            <a:ext cx="3221584" cy="38721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10187589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425005" y="569811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96900" y="3496887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8" name="Roman Kraf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046" y="322986"/>
            <a:ext cx="4283708" cy="2856105"/>
          </a:xfrm>
          <a:prstGeom prst="rect">
            <a:avLst/>
          </a:prstGeom>
        </p:spPr>
      </p:pic>
      <p:pic>
        <p:nvPicPr>
          <p:cNvPr id="12" name="Florian Wehd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6265581" y="322986"/>
            <a:ext cx="5206442" cy="2870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E759-4611-7DFD-3BC1-16C888D50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134" y="3641659"/>
            <a:ext cx="1980515" cy="30036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6AB77-2866-BEF2-F5F4-BA8CF829F4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444" y="3623125"/>
            <a:ext cx="2049851" cy="30747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E7D187-E3F9-3AE0-6301-8C11EFC401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8502"/>
          <a:stretch/>
        </p:blipFill>
        <p:spPr>
          <a:xfrm>
            <a:off x="2841419" y="4199242"/>
            <a:ext cx="4279255" cy="2350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A7F569-965F-AB73-F6B5-F19668980F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320" y="3641659"/>
            <a:ext cx="2022964" cy="30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93773" y="3669299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10" name="donauwelle-german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1" r="13720"/>
          <a:stretch/>
        </p:blipFill>
        <p:spPr>
          <a:xfrm>
            <a:off x="313842" y="3542032"/>
            <a:ext cx="2446985" cy="3059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"/>
          <a:stretch/>
        </p:blipFill>
        <p:spPr>
          <a:xfrm>
            <a:off x="7401190" y="3700205"/>
            <a:ext cx="4140776" cy="2920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2523" y="4287324"/>
            <a:ext cx="3473378" cy="23141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42" y="322985"/>
            <a:ext cx="4588135" cy="3056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r="12412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r="22383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098434" y="3765352"/>
            <a:ext cx="5014447" cy="602672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  <a:hlinkClick r:id="rId11"/>
              </a:rPr>
              <a:t>Insert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  <a:hlinkClick r:id="rId11"/>
              </a:rPr>
              <a:t>Latin Program Sneak Peek 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45CDF-D941-468E-9A71-5AA017C24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691</Words>
  <Application>Microsoft Office PowerPoint</Application>
  <PresentationFormat>Widescreen</PresentationFormat>
  <Paragraphs>170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589</cp:revision>
  <dcterms:created xsi:type="dcterms:W3CDTF">2023-10-20T16:15:27Z</dcterms:created>
  <dcterms:modified xsi:type="dcterms:W3CDTF">2025-01-13T20:21:16Z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