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C12BB-8F08-F50E-DAF7-D6261D6E9200}" v="2" dt="2025-01-13T20:19:38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4674" autoAdjust="0"/>
  </p:normalViewPr>
  <p:slideViewPr>
    <p:cSldViewPr snapToGrid="0">
      <p:cViewPr varScale="1">
        <p:scale>
          <a:sx n="75" d="100"/>
          <a:sy n="7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0694F6D8-6472-CCF9-DEC8-3607B75BF028}"/>
    <pc:docChg chg="modSld">
      <pc:chgData name="Katie  Cizel" userId="S::katie@xperitas.org::309f8464-9408-477e-aece-c444c00ba54d" providerId="AD" clId="Web-{0694F6D8-6472-CCF9-DEC8-3607B75BF028}" dt="2024-09-06T19:49:26.722" v="6" actId="20577"/>
      <pc:docMkLst>
        <pc:docMk/>
      </pc:docMkLst>
      <pc:sldChg chg="modSp">
        <pc:chgData name="Katie  Cizel" userId="S::katie@xperitas.org::309f8464-9408-477e-aece-c444c00ba54d" providerId="AD" clId="Web-{0694F6D8-6472-CCF9-DEC8-3607B75BF028}" dt="2024-09-06T19:49:26.722" v="6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0694F6D8-6472-CCF9-DEC8-3607B75BF028}" dt="2024-09-06T19:49:26.722" v="6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0694F6D8-6472-CCF9-DEC8-3607B75BF028}" dt="2024-09-06T19:49:06.988" v="3" actId="1076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0694F6D8-6472-CCF9-DEC8-3607B75BF028}" dt="2024-09-06T19:49:06.972" v="1" actId="1076"/>
          <ac:spMkLst>
            <pc:docMk/>
            <pc:sldMk cId="768782815" sldId="287"/>
            <ac:spMk id="42" creationId="{B81F9C77-ADCB-A300-9779-35AEB4DE73CD}"/>
          </ac:spMkLst>
        </pc:spChg>
        <pc:spChg chg="mod">
          <ac:chgData name="Katie  Cizel" userId="S::katie@xperitas.org::309f8464-9408-477e-aece-c444c00ba54d" providerId="AD" clId="Web-{0694F6D8-6472-CCF9-DEC8-3607B75BF028}" dt="2024-09-06T19:49:06.988" v="2" actId="1076"/>
          <ac:spMkLst>
            <pc:docMk/>
            <pc:sldMk cId="768782815" sldId="287"/>
            <ac:spMk id="52" creationId="{712F39AF-5CFE-AF80-9E75-F4635AD297A4}"/>
          </ac:spMkLst>
        </pc:spChg>
        <pc:spChg chg="mod">
          <ac:chgData name="Katie  Cizel" userId="S::katie@xperitas.org::309f8464-9408-477e-aece-c444c00ba54d" providerId="AD" clId="Web-{0694F6D8-6472-CCF9-DEC8-3607B75BF028}" dt="2024-09-06T19:49:06.988" v="3" actId="1076"/>
          <ac:spMkLst>
            <pc:docMk/>
            <pc:sldMk cId="768782815" sldId="287"/>
            <ac:spMk id="58" creationId="{3C5A0F61-2AFF-0764-CADD-C6556CDFB83C}"/>
          </ac:spMkLst>
        </pc:spChg>
      </pc:sldChg>
    </pc:docChg>
  </pc:docChgLst>
  <pc:docChgLst>
    <pc:chgData name="Katie  Cizel" userId="S::katie@xperitas.org::309f8464-9408-477e-aece-c444c00ba54d" providerId="AD" clId="Web-{52C923C2-54BE-4B37-A9A9-D7302387E0DB}"/>
    <pc:docChg chg="addSld delSld">
      <pc:chgData name="Katie  Cizel" userId="S::katie@xperitas.org::309f8464-9408-477e-aece-c444c00ba54d" providerId="AD" clId="Web-{52C923C2-54BE-4B37-A9A9-D7302387E0DB}" dt="2024-09-06T19:46:26.341" v="12"/>
      <pc:docMkLst>
        <pc:docMk/>
      </pc:docMkLst>
      <pc:sldChg chg="add del">
        <pc:chgData name="Katie  Cizel" userId="S::katie@xperitas.org::309f8464-9408-477e-aece-c444c00ba54d" providerId="AD" clId="Web-{52C923C2-54BE-4B37-A9A9-D7302387E0DB}" dt="2024-09-06T19:46:26.310" v="9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52C923C2-54BE-4B37-A9A9-D7302387E0DB}" dt="2024-09-06T19:46:26.326" v="11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52C923C2-54BE-4B37-A9A9-D7302387E0DB}" dt="2024-09-06T19:46:26.341" v="12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52C923C2-54BE-4B37-A9A9-D7302387E0DB}" dt="2024-09-06T19:46:18.919" v="5"/>
        <pc:sldMkLst>
          <pc:docMk/>
          <pc:sldMk cId="3562783904" sldId="277"/>
        </pc:sldMkLst>
      </pc:sldChg>
      <pc:sldChg chg="del">
        <pc:chgData name="Katie  Cizel" userId="S::katie@xperitas.org::309f8464-9408-477e-aece-c444c00ba54d" providerId="AD" clId="Web-{52C923C2-54BE-4B37-A9A9-D7302387E0DB}" dt="2024-09-06T19:46:12.091" v="4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52C923C2-54BE-4B37-A9A9-D7302387E0DB}" dt="2024-09-06T19:46:26.294" v="8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52C923C2-54BE-4B37-A9A9-D7302387E0DB}" dt="2024-09-06T19:46:26.310" v="10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52C923C2-54BE-4B37-A9A9-D7302387E0DB}" dt="2024-09-06T19:46:25.638" v="7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52C923C2-54BE-4B37-A9A9-D7302387E0DB}" dt="2024-09-06T19:46:25.201" v="6"/>
        <pc:sldMkLst>
          <pc:docMk/>
          <pc:sldMk cId="820291812" sldId="288"/>
        </pc:sldMkLst>
      </pc:sldChg>
    </pc:docChg>
  </pc:docChgLst>
  <pc:docChgLst>
    <pc:chgData name="Katie  Cizel" userId="S::katie@xperitas.org::309f8464-9408-477e-aece-c444c00ba54d" providerId="AD" clId="Web-{5DABF72C-6E4C-B45E-47BA-570D4DD8C4E1}"/>
    <pc:docChg chg="modSld">
      <pc:chgData name="Katie  Cizel" userId="S::katie@xperitas.org::309f8464-9408-477e-aece-c444c00ba54d" providerId="AD" clId="Web-{5DABF72C-6E4C-B45E-47BA-570D4DD8C4E1}" dt="2024-01-10T17:58:22.824" v="5" actId="20577"/>
      <pc:docMkLst>
        <pc:docMk/>
      </pc:docMkLst>
      <pc:sldChg chg="modSp">
        <pc:chgData name="Katie  Cizel" userId="S::katie@xperitas.org::309f8464-9408-477e-aece-c444c00ba54d" providerId="AD" clId="Web-{5DABF72C-6E4C-B45E-47BA-570D4DD8C4E1}" dt="2024-01-10T17:58:22.824" v="5" actId="20577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5DABF72C-6E4C-B45E-47BA-570D4DD8C4E1}" dt="2024-01-10T17:58:22.824" v="5" actId="20577"/>
          <ac:spMkLst>
            <pc:docMk/>
            <pc:sldMk cId="0" sldId="276"/>
            <ac:spMk id="17" creationId="{00000000-0000-0000-0000-000000000000}"/>
          </ac:spMkLst>
        </pc:spChg>
      </pc:sldChg>
    </pc:docChg>
  </pc:docChgLst>
  <pc:docChgLst>
    <pc:chgData name="Katie  Villegas" userId="S::katie@xperitas.org::309f8464-9408-477e-aece-c444c00ba54d" providerId="AD" clId="Web-{0F0C12BB-8F08-F50E-DAF7-D6261D6E9200}"/>
    <pc:docChg chg="addSld delSld">
      <pc:chgData name="Katie  Villegas" userId="S::katie@xperitas.org::309f8464-9408-477e-aece-c444c00ba54d" providerId="AD" clId="Web-{0F0C12BB-8F08-F50E-DAF7-D6261D6E9200}" dt="2025-01-13T20:19:38.710" v="1"/>
      <pc:docMkLst>
        <pc:docMk/>
      </pc:docMkLst>
      <pc:sldChg chg="del">
        <pc:chgData name="Katie  Villegas" userId="S::katie@xperitas.org::309f8464-9408-477e-aece-c444c00ba54d" providerId="AD" clId="Web-{0F0C12BB-8F08-F50E-DAF7-D6261D6E9200}" dt="2025-01-13T20:19:38.710" v="1"/>
        <pc:sldMkLst>
          <pc:docMk/>
          <pc:sldMk cId="0" sldId="273"/>
        </pc:sldMkLst>
      </pc:sldChg>
      <pc:sldChg chg="add">
        <pc:chgData name="Katie  Villegas" userId="S::katie@xperitas.org::309f8464-9408-477e-aece-c444c00ba54d" providerId="AD" clId="Web-{0F0C12BB-8F08-F50E-DAF7-D6261D6E9200}" dt="2025-01-13T20:19:32.929" v="0"/>
        <pc:sldMkLst>
          <pc:docMk/>
          <pc:sldMk cId="1686385645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sw_fr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2.jpeg"/><Relationship Id="rId4" Type="http://schemas.openxmlformats.org/officeDocument/2006/relationships/image" Target="../media/image48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e@Xperitas.or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Matthew@Xperita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39.jpeg"/><Relationship Id="rId4" Type="http://schemas.openxmlformats.org/officeDocument/2006/relationships/image" Target="../media/image27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sv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10738022" y="5538295"/>
            <a:ext cx="1155806" cy="111596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Switzerland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r="18407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Switzerland &amp; France</a:t>
            </a:r>
            <a:r>
              <a:rPr lang="en-US" sz="2250" dirty="0">
                <a:solidFill>
                  <a:srgbClr val="FF0000"/>
                </a:solidFill>
                <a:latin typeface="Lato"/>
                <a:cs typeface="Lato"/>
                <a:hlinkClick r:id="rId11"/>
              </a:rPr>
              <a:t>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690597" y="4227230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381944" y="4734963"/>
            <a:ext cx="3774578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  <a:endParaRPr lang="en-US" sz="20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079674" y="410899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will be sent out starting in September.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8651196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Arial"/>
                <a:cs typeface="Arial"/>
                <a:hlinkClick r:id="rId3"/>
              </a:rPr>
              <a:t>Virginie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or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Matthew@Xperitas.org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Switzerland?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&amp; Switzerland?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4083518" y="611557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6900" y="3400860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566" y="322986"/>
            <a:ext cx="4306471" cy="2870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252762" cy="150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231" y="3355036"/>
            <a:ext cx="3399806" cy="33998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/>
        </p:blipFill>
        <p:spPr>
          <a:xfrm>
            <a:off x="363083" y="3895482"/>
            <a:ext cx="5209814" cy="2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96" y="3942034"/>
            <a:ext cx="2210508" cy="2667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688775"/>
            <a:ext cx="4380927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7106" y="4293024"/>
            <a:ext cx="3473378" cy="2302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D5DAD8-0810-4ADD-94C4-FFAFC6D5F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773</Words>
  <Application>Microsoft Office PowerPoint</Application>
  <PresentationFormat>Widescreen</PresentationFormat>
  <Paragraphs>177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515</cp:revision>
  <dcterms:created xsi:type="dcterms:W3CDTF">2023-10-20T16:15:27Z</dcterms:created>
  <dcterms:modified xsi:type="dcterms:W3CDTF">2025-01-13T20:19:43Z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