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6"/>
  </p:notesMasterIdLst>
  <p:sldIdLst>
    <p:sldId id="279" r:id="rId5"/>
    <p:sldId id="261" r:id="rId6"/>
    <p:sldId id="262" r:id="rId7"/>
    <p:sldId id="284" r:id="rId8"/>
    <p:sldId id="280" r:id="rId9"/>
    <p:sldId id="263" r:id="rId10"/>
    <p:sldId id="264" r:id="rId11"/>
    <p:sldId id="260" r:id="rId12"/>
    <p:sldId id="265" r:id="rId13"/>
    <p:sldId id="266" r:id="rId14"/>
    <p:sldId id="267" r:id="rId15"/>
    <p:sldId id="288" r:id="rId16"/>
    <p:sldId id="287" r:id="rId17"/>
    <p:sldId id="289" r:id="rId18"/>
    <p:sldId id="269" r:id="rId19"/>
    <p:sldId id="285" r:id="rId20"/>
    <p:sldId id="270" r:id="rId21"/>
    <p:sldId id="290" r:id="rId22"/>
    <p:sldId id="274" r:id="rId23"/>
    <p:sldId id="27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F1BE48"/>
    <a:srgbClr val="A4D65E"/>
    <a:srgbClr val="E07E3C"/>
    <a:srgbClr val="00B0F0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92E868-A5A8-6EF3-731C-918BA0C85C43}" v="2" dt="2025-01-13T20:17:35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DC8085F2-4152-5B2A-E7FD-A32E0A71C65C}"/>
    <pc:docChg chg="modSld">
      <pc:chgData name="Katie  Cizel" userId="S::katie@xperitas.org::309f8464-9408-477e-aece-c444c00ba54d" providerId="AD" clId="Web-{DC8085F2-4152-5B2A-E7FD-A32E0A71C65C}" dt="2023-11-16T20:07:39.117" v="6" actId="20577"/>
      <pc:docMkLst>
        <pc:docMk/>
      </pc:docMkLst>
      <pc:sldChg chg="modSp">
        <pc:chgData name="Katie  Cizel" userId="S::katie@xperitas.org::309f8464-9408-477e-aece-c444c00ba54d" providerId="AD" clId="Web-{DC8085F2-4152-5B2A-E7FD-A32E0A71C65C}" dt="2023-11-16T20:07:34.242" v="2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DC8085F2-4152-5B2A-E7FD-A32E0A71C65C}" dt="2023-11-16T20:07:34.242" v="2" actId="20577"/>
          <ac:spMkLst>
            <pc:docMk/>
            <pc:sldMk cId="0" sldId="262"/>
            <ac:spMk id="14" creationId="{13CAE804-E089-5356-3A6A-03714F04FF8C}"/>
          </ac:spMkLst>
        </pc:spChg>
      </pc:sldChg>
      <pc:sldChg chg="modSp">
        <pc:chgData name="Katie  Cizel" userId="S::katie@xperitas.org::309f8464-9408-477e-aece-c444c00ba54d" providerId="AD" clId="Web-{DC8085F2-4152-5B2A-E7FD-A32E0A71C65C}" dt="2023-11-16T20:07:39.117" v="6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DC8085F2-4152-5B2A-E7FD-A32E0A71C65C}" dt="2023-11-16T20:07:39.117" v="6" actId="20577"/>
          <ac:spMkLst>
            <pc:docMk/>
            <pc:sldMk cId="2833874048" sldId="280"/>
            <ac:spMk id="14" creationId="{13CAE804-E089-5356-3A6A-03714F04FF8C}"/>
          </ac:spMkLst>
        </pc:spChg>
      </pc:sldChg>
    </pc:docChg>
  </pc:docChgLst>
  <pc:docChgLst>
    <pc:chgData name="Katie  Cizel" userId="S::katie@xperitas.org::309f8464-9408-477e-aece-c444c00ba54d" providerId="AD" clId="Web-{EF19AFA8-1E08-ECFB-679A-1D8D84FC21FE}"/>
    <pc:docChg chg="addSld modSld">
      <pc:chgData name="Katie  Cizel" userId="S::katie@xperitas.org::309f8464-9408-477e-aece-c444c00ba54d" providerId="AD" clId="Web-{EF19AFA8-1E08-ECFB-679A-1D8D84FC21FE}" dt="2024-08-08T14:44:38.165" v="334" actId="20577"/>
      <pc:docMkLst>
        <pc:docMk/>
      </pc:docMkLst>
      <pc:sldChg chg="addSp delSp modSp">
        <pc:chgData name="Katie  Cizel" userId="S::katie@xperitas.org::309f8464-9408-477e-aece-c444c00ba54d" providerId="AD" clId="Web-{EF19AFA8-1E08-ECFB-679A-1D8D84FC21FE}" dt="2024-08-08T14:29:47.235" v="197"/>
        <pc:sldMkLst>
          <pc:docMk/>
          <pc:sldMk cId="0" sldId="262"/>
        </pc:sldMkLst>
        <pc:spChg chg="del">
          <ac:chgData name="Katie  Cizel" userId="S::katie@xperitas.org::309f8464-9408-477e-aece-c444c00ba54d" providerId="AD" clId="Web-{EF19AFA8-1E08-ECFB-679A-1D8D84FC21FE}" dt="2024-08-08T14:16:48.558" v="13"/>
          <ac:spMkLst>
            <pc:docMk/>
            <pc:sldMk cId="0" sldId="262"/>
            <ac:spMk id="5" creationId="{00000000-0000-0000-0000-000000000000}"/>
          </ac:spMkLst>
        </pc:spChg>
        <pc:spChg chg="del">
          <ac:chgData name="Katie  Cizel" userId="S::katie@xperitas.org::309f8464-9408-477e-aece-c444c00ba54d" providerId="AD" clId="Web-{EF19AFA8-1E08-ECFB-679A-1D8D84FC21FE}" dt="2024-08-08T14:17:08.949" v="17"/>
          <ac:spMkLst>
            <pc:docMk/>
            <pc:sldMk cId="0" sldId="262"/>
            <ac:spMk id="6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01" v="149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16" v="150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32" v="151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47" v="152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79" v="153" actId="1076"/>
          <ac:spMkLst>
            <pc:docMk/>
            <pc:sldMk cId="0" sldId="262"/>
            <ac:spMk id="11" creationId="{00000000-0000-0000-0000-000000000000}"/>
          </ac:spMkLst>
        </pc:spChg>
        <pc:spChg chg="del">
          <ac:chgData name="Katie  Cizel" userId="S::katie@xperitas.org::309f8464-9408-477e-aece-c444c00ba54d" providerId="AD" clId="Web-{EF19AFA8-1E08-ECFB-679A-1D8D84FC21FE}" dt="2024-08-08T14:17:02.652" v="16"/>
          <ac:spMkLst>
            <pc:docMk/>
            <pc:sldMk cId="0" sldId="262"/>
            <ac:spMk id="12" creationId="{4D4DF858-8030-3D15-1697-6B23C2118D82}"/>
          </ac:spMkLst>
        </pc:spChg>
        <pc:spChg chg="mod ord">
          <ac:chgData name="Katie  Cizel" userId="S::katie@xperitas.org::309f8464-9408-477e-aece-c444c00ba54d" providerId="AD" clId="Web-{EF19AFA8-1E08-ECFB-679A-1D8D84FC21FE}" dt="2024-08-08T14:29:27.250" v="193" actId="20577"/>
          <ac:spMkLst>
            <pc:docMk/>
            <pc:sldMk cId="0" sldId="262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94" v="154" actId="1076"/>
          <ac:spMkLst>
            <pc:docMk/>
            <pc:sldMk cId="0" sldId="262"/>
            <ac:spMk id="14" creationId="{13CAE804-E089-5356-3A6A-03714F04FF8C}"/>
          </ac:spMkLst>
        </pc:spChg>
        <pc:spChg chg="del">
          <ac:chgData name="Katie  Cizel" userId="S::katie@xperitas.org::309f8464-9408-477e-aece-c444c00ba54d" providerId="AD" clId="Web-{EF19AFA8-1E08-ECFB-679A-1D8D84FC21FE}" dt="2024-08-08T14:21:00.580" v="77"/>
          <ac:spMkLst>
            <pc:docMk/>
            <pc:sldMk cId="0" sldId="262"/>
            <ac:spMk id="15" creationId="{2E93E8AD-88E0-A571-4682-2F5B243FECAA}"/>
          </ac:spMkLst>
        </pc:spChg>
        <pc:spChg chg="del">
          <ac:chgData name="Katie  Cizel" userId="S::katie@xperitas.org::309f8464-9408-477e-aece-c444c00ba54d" providerId="AD" clId="Web-{EF19AFA8-1E08-ECFB-679A-1D8D84FC21FE}" dt="2024-08-08T14:21:01.893" v="78"/>
          <ac:spMkLst>
            <pc:docMk/>
            <pc:sldMk cId="0" sldId="262"/>
            <ac:spMk id="16" creationId="{C536BBF6-D77D-B52A-4277-3BD4017173D1}"/>
          </ac:spMkLst>
        </pc:spChg>
        <pc:spChg chg="del">
          <ac:chgData name="Katie  Cizel" userId="S::katie@xperitas.org::309f8464-9408-477e-aece-c444c00ba54d" providerId="AD" clId="Web-{EF19AFA8-1E08-ECFB-679A-1D8D84FC21FE}" dt="2024-08-08T14:21:05.737" v="79"/>
          <ac:spMkLst>
            <pc:docMk/>
            <pc:sldMk cId="0" sldId="262"/>
            <ac:spMk id="17" creationId="{21B41F21-089D-8BBF-D9EC-8D843EADC25B}"/>
          </ac:spMkLst>
        </pc:spChg>
        <pc:spChg chg="del">
          <ac:chgData name="Katie  Cizel" userId="S::katie@xperitas.org::309f8464-9408-477e-aece-c444c00ba54d" providerId="AD" clId="Web-{EF19AFA8-1E08-ECFB-679A-1D8D84FC21FE}" dt="2024-08-08T14:21:08.096" v="80"/>
          <ac:spMkLst>
            <pc:docMk/>
            <pc:sldMk cId="0" sldId="262"/>
            <ac:spMk id="18" creationId="{D3AEADBF-9450-8C98-6FA1-2E960969C83C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85" v="148" actId="1076"/>
          <ac:spMkLst>
            <pc:docMk/>
            <pc:sldMk cId="0" sldId="262"/>
            <ac:spMk id="20" creationId="{3726664E-FA3A-5928-287E-8A5544F6A383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54" v="147" actId="1076"/>
          <ac:spMkLst>
            <pc:docMk/>
            <pc:sldMk cId="0" sldId="262"/>
            <ac:spMk id="23" creationId="{3B8039B9-84DD-D137-03D5-94B7FA2EE405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38" v="146" actId="1076"/>
          <ac:spMkLst>
            <pc:docMk/>
            <pc:sldMk cId="0" sldId="262"/>
            <ac:spMk id="24" creationId="{D5134744-0238-9104-85E4-DBD8F4299E94}"/>
          </ac:spMkLst>
        </pc:spChg>
        <pc:spChg chg="mod">
          <ac:chgData name="Katie  Cizel" userId="S::katie@xperitas.org::309f8464-9408-477e-aece-c444c00ba54d" providerId="AD" clId="Web-{EF19AFA8-1E08-ECFB-679A-1D8D84FC21FE}" dt="2024-08-08T14:25:45.775" v="144" actId="1076"/>
          <ac:spMkLst>
            <pc:docMk/>
            <pc:sldMk cId="0" sldId="262"/>
            <ac:spMk id="25" creationId="{95DB15A4-9D2C-E63E-43BE-1871E7FF9888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07" v="145" actId="1076"/>
          <ac:spMkLst>
            <pc:docMk/>
            <pc:sldMk cId="0" sldId="262"/>
            <ac:spMk id="26" creationId="{8AEB4F3E-F939-D765-98E8-8CE883575FE1}"/>
          </ac:spMkLst>
        </pc:spChg>
        <pc:spChg chg="ord">
          <ac:chgData name="Katie  Cizel" userId="S::katie@xperitas.org::309f8464-9408-477e-aece-c444c00ba54d" providerId="AD" clId="Web-{EF19AFA8-1E08-ECFB-679A-1D8D84FC21FE}" dt="2024-08-08T14:17:50.091" v="24"/>
          <ac:spMkLst>
            <pc:docMk/>
            <pc:sldMk cId="0" sldId="262"/>
            <ac:spMk id="27" creationId="{B736CFB9-45F1-5465-46AD-57C84BB5B43B}"/>
          </ac:spMkLst>
        </pc:spChg>
        <pc:spChg chg="add mod">
          <ac:chgData name="Katie  Cizel" userId="S::katie@xperitas.org::309f8464-9408-477e-aece-c444c00ba54d" providerId="AD" clId="Web-{EF19AFA8-1E08-ECFB-679A-1D8D84FC21FE}" dt="2024-08-08T14:25:46.088" v="157" actId="1076"/>
          <ac:spMkLst>
            <pc:docMk/>
            <pc:sldMk cId="0" sldId="262"/>
            <ac:spMk id="35" creationId="{F458F9EA-77C0-730E-A50F-9C61AF4B280B}"/>
          </ac:spMkLst>
        </pc:spChg>
        <pc:spChg chg="add mod">
          <ac:chgData name="Katie  Cizel" userId="S::katie@xperitas.org::309f8464-9408-477e-aece-c444c00ba54d" providerId="AD" clId="Web-{EF19AFA8-1E08-ECFB-679A-1D8D84FC21FE}" dt="2024-08-08T14:25:46.166" v="161" actId="1076"/>
          <ac:spMkLst>
            <pc:docMk/>
            <pc:sldMk cId="0" sldId="262"/>
            <ac:spMk id="42" creationId="{87D959D3-8228-1C50-4250-B130B754AC2C}"/>
          </ac:spMkLst>
        </pc:spChg>
        <pc:spChg chg="add mod">
          <ac:chgData name="Katie  Cizel" userId="S::katie@xperitas.org::309f8464-9408-477e-aece-c444c00ba54d" providerId="AD" clId="Web-{EF19AFA8-1E08-ECFB-679A-1D8D84FC21FE}" dt="2024-08-08T14:25:46.182" v="162" actId="1076"/>
          <ac:spMkLst>
            <pc:docMk/>
            <pc:sldMk cId="0" sldId="262"/>
            <ac:spMk id="43" creationId="{FBA8B9CB-6BBB-D4A8-4365-D6996646D842}"/>
          </ac:spMkLst>
        </pc:spChg>
        <pc:spChg chg="add del mod">
          <ac:chgData name="Katie  Cizel" userId="S::katie@xperitas.org::309f8464-9408-477e-aece-c444c00ba54d" providerId="AD" clId="Web-{EF19AFA8-1E08-ECFB-679A-1D8D84FC21FE}" dt="2024-08-08T14:29:47.235" v="197"/>
          <ac:spMkLst>
            <pc:docMk/>
            <pc:sldMk cId="0" sldId="262"/>
            <ac:spMk id="50" creationId="{309A0A4D-8785-4CFE-AC73-FA32519A6D31}"/>
          </ac:spMkLst>
        </pc:spChg>
        <pc:grpChg chg="add del">
          <ac:chgData name="Katie  Cizel" userId="S::katie@xperitas.org::309f8464-9408-477e-aece-c444c00ba54d" providerId="AD" clId="Web-{EF19AFA8-1E08-ECFB-679A-1D8D84FC21FE}" dt="2024-08-08T14:17:11.418" v="18"/>
          <ac:grpSpMkLst>
            <pc:docMk/>
            <pc:sldMk cId="0" sldId="262"/>
            <ac:grpSpMk id="2" creationId="{00000000-0000-0000-0000-000000000000}"/>
          </ac:grpSpMkLst>
        </pc:grpChg>
        <pc:grpChg chg="add mod">
          <ac:chgData name="Katie  Cizel" userId="S::katie@xperitas.org::309f8464-9408-477e-aece-c444c00ba54d" providerId="AD" clId="Web-{EF19AFA8-1E08-ECFB-679A-1D8D84FC21FE}" dt="2024-08-08T14:17:26.215" v="20" actId="14100"/>
          <ac:grpSpMkLst>
            <pc:docMk/>
            <pc:sldMk cId="0" sldId="262"/>
            <ac:grpSpMk id="30" creationId="{8278F1B5-AE53-82B6-DCBD-24F814968C59}"/>
          </ac:grpSpMkLst>
        </pc:grpChg>
        <pc:picChg chg="add mod">
          <ac:chgData name="Katie  Cizel" userId="S::katie@xperitas.org::309f8464-9408-477e-aece-c444c00ba54d" providerId="AD" clId="Web-{EF19AFA8-1E08-ECFB-679A-1D8D84FC21FE}" dt="2024-08-08T14:25:46.025" v="155" actId="1076"/>
          <ac:picMkLst>
            <pc:docMk/>
            <pc:sldMk cId="0" sldId="262"/>
            <ac:picMk id="32" creationId="{027550E7-A6EC-F84B-3DFA-7DD04F3982F7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057" v="156" actId="1076"/>
          <ac:picMkLst>
            <pc:docMk/>
            <pc:sldMk cId="0" sldId="262"/>
            <ac:picMk id="34" creationId="{D232AD83-5C30-9CB6-2878-C84F3470339E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104" v="158" actId="1076"/>
          <ac:picMkLst>
            <pc:docMk/>
            <pc:sldMk cId="0" sldId="262"/>
            <ac:picMk id="37" creationId="{4DEB988F-C145-1C0A-0190-29490E2A7649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119" v="159" actId="1076"/>
          <ac:picMkLst>
            <pc:docMk/>
            <pc:sldMk cId="0" sldId="262"/>
            <ac:picMk id="39" creationId="{A6F5B53F-3D5A-5CFD-A8BA-44160A22198B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135" v="160" actId="1076"/>
          <ac:picMkLst>
            <pc:docMk/>
            <pc:sldMk cId="0" sldId="262"/>
            <ac:picMk id="41" creationId="{036926F8-FB01-701F-0D2B-D169372FB5FB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8:44.030" v="186" actId="1076"/>
          <ac:picMkLst>
            <pc:docMk/>
            <pc:sldMk cId="0" sldId="262"/>
            <ac:picMk id="45" creationId="{2F62EB5B-7A7B-F4E1-0E4A-E67FBFB8084B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7:41.560" v="175" actId="1076"/>
          <ac:picMkLst>
            <pc:docMk/>
            <pc:sldMk cId="0" sldId="262"/>
            <ac:picMk id="46" creationId="{45ABAE3B-4F50-E72E-EE5F-7DDCF8159BC4}"/>
          </ac:picMkLst>
        </pc:picChg>
        <pc:picChg chg="add del mod">
          <ac:chgData name="Katie  Cizel" userId="S::katie@xperitas.org::309f8464-9408-477e-aece-c444c00ba54d" providerId="AD" clId="Web-{EF19AFA8-1E08-ECFB-679A-1D8D84FC21FE}" dt="2024-08-08T14:29:15.593" v="192"/>
          <ac:picMkLst>
            <pc:docMk/>
            <pc:sldMk cId="0" sldId="262"/>
            <ac:picMk id="48" creationId="{FEBB36F6-5F9D-9D58-2FC6-B6677E320C98}"/>
          </ac:picMkLst>
        </pc:picChg>
      </pc:sldChg>
      <pc:sldChg chg="modSp">
        <pc:chgData name="Katie  Cizel" userId="S::katie@xperitas.org::309f8464-9408-477e-aece-c444c00ba54d" providerId="AD" clId="Web-{EF19AFA8-1E08-ECFB-679A-1D8D84FC21FE}" dt="2024-08-08T14:32:29.786" v="207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EF19AFA8-1E08-ECFB-679A-1D8D84FC21FE}" dt="2024-08-08T14:32:19.192" v="203" actId="20577"/>
          <ac:spMkLst>
            <pc:docMk/>
            <pc:sldMk cId="0" sldId="273"/>
            <ac:spMk id="16" creationId="{A3B175ED-CE7B-9A19-D914-9AC099C78ACE}"/>
          </ac:spMkLst>
        </pc:spChg>
        <pc:spChg chg="mod">
          <ac:chgData name="Katie  Cizel" userId="S::katie@xperitas.org::309f8464-9408-477e-aece-c444c00ba54d" providerId="AD" clId="Web-{EF19AFA8-1E08-ECFB-679A-1D8D84FC21FE}" dt="2024-08-08T14:32:29.786" v="207" actId="20577"/>
          <ac:spMkLst>
            <pc:docMk/>
            <pc:sldMk cId="0" sldId="273"/>
            <ac:spMk id="17" creationId="{0E5D45C0-A615-6B62-DB8E-058F244A0B2B}"/>
          </ac:spMkLst>
        </pc:spChg>
        <pc:spChg chg="mod">
          <ac:chgData name="Katie  Cizel" userId="S::katie@xperitas.org::309f8464-9408-477e-aece-c444c00ba54d" providerId="AD" clId="Web-{EF19AFA8-1E08-ECFB-679A-1D8D84FC21FE}" dt="2024-08-08T14:32:23.833" v="205" actId="20577"/>
          <ac:spMkLst>
            <pc:docMk/>
            <pc:sldMk cId="0" sldId="273"/>
            <ac:spMk id="22" creationId="{00C0872B-26BA-4668-B6BF-004F1EF50A77}"/>
          </ac:spMkLst>
        </pc:spChg>
      </pc:sldChg>
      <pc:sldChg chg="addSp delSp modSp">
        <pc:chgData name="Katie  Cizel" userId="S::katie@xperitas.org::309f8464-9408-477e-aece-c444c00ba54d" providerId="AD" clId="Web-{EF19AFA8-1E08-ECFB-679A-1D8D84FC21FE}" dt="2024-08-08T14:44:38.165" v="334" actId="20577"/>
        <pc:sldMkLst>
          <pc:docMk/>
          <pc:sldMk cId="3565489430" sldId="274"/>
        </pc:sldMkLst>
        <pc:spChg chg="mod">
          <ac:chgData name="Katie  Cizel" userId="S::katie@xperitas.org::309f8464-9408-477e-aece-c444c00ba54d" providerId="AD" clId="Web-{EF19AFA8-1E08-ECFB-679A-1D8D84FC21FE}" dt="2024-08-08T14:42:39.646" v="301" actId="1076"/>
          <ac:spMkLst>
            <pc:docMk/>
            <pc:sldMk cId="3565489430" sldId="274"/>
            <ac:spMk id="3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40:12.798" v="257" actId="14100"/>
          <ac:spMkLst>
            <pc:docMk/>
            <pc:sldMk cId="3565489430" sldId="274"/>
            <ac:spMk id="9" creationId="{D7E8ACB9-C516-077E-23DC-9FF9933EC360}"/>
          </ac:spMkLst>
        </pc:spChg>
        <pc:spChg chg="mod">
          <ac:chgData name="Katie  Cizel" userId="S::katie@xperitas.org::309f8464-9408-477e-aece-c444c00ba54d" providerId="AD" clId="Web-{EF19AFA8-1E08-ECFB-679A-1D8D84FC21FE}" dt="2024-08-08T14:44:38.165" v="334" actId="20577"/>
          <ac:spMkLst>
            <pc:docMk/>
            <pc:sldMk cId="3565489430" sldId="274"/>
            <ac:spMk id="11" creationId="{84E941C3-C153-FB20-92F9-907C3B18C2B0}"/>
          </ac:spMkLst>
        </pc:spChg>
        <pc:spChg chg="add mod">
          <ac:chgData name="Katie  Cizel" userId="S::katie@xperitas.org::309f8464-9408-477e-aece-c444c00ba54d" providerId="AD" clId="Web-{EF19AFA8-1E08-ECFB-679A-1D8D84FC21FE}" dt="2024-08-08T14:42:59.709" v="305" actId="1076"/>
          <ac:spMkLst>
            <pc:docMk/>
            <pc:sldMk cId="3565489430" sldId="274"/>
            <ac:spMk id="12" creationId="{B48B4383-B6BC-5AA6-88DE-F99424A75FF4}"/>
          </ac:spMkLst>
        </pc:spChg>
        <pc:spChg chg="add mod">
          <ac:chgData name="Katie  Cizel" userId="S::katie@xperitas.org::309f8464-9408-477e-aece-c444c00ba54d" providerId="AD" clId="Web-{EF19AFA8-1E08-ECFB-679A-1D8D84FC21FE}" dt="2024-08-08T14:42:59.725" v="306" actId="1076"/>
          <ac:spMkLst>
            <pc:docMk/>
            <pc:sldMk cId="3565489430" sldId="274"/>
            <ac:spMk id="13" creationId="{E1148833-E144-DB89-049A-0E26CD398BC0}"/>
          </ac:spMkLst>
        </pc:spChg>
        <pc:picChg chg="del">
          <ac:chgData name="Katie  Cizel" userId="S::katie@xperitas.org::309f8464-9408-477e-aece-c444c00ba54d" providerId="AD" clId="Web-{EF19AFA8-1E08-ECFB-679A-1D8D84FC21FE}" dt="2024-08-08T14:39:39.001" v="251"/>
          <ac:picMkLst>
            <pc:docMk/>
            <pc:sldMk cId="3565489430" sldId="274"/>
            <ac:picMk id="5" creationId="{00000000-0000-0000-0000-000000000000}"/>
          </ac:picMkLst>
        </pc:picChg>
        <pc:picChg chg="mod">
          <ac:chgData name="Katie  Cizel" userId="S::katie@xperitas.org::309f8464-9408-477e-aece-c444c00ba54d" providerId="AD" clId="Web-{EF19AFA8-1E08-ECFB-679A-1D8D84FC21FE}" dt="2024-08-08T14:42:41.802" v="302" actId="1076"/>
          <ac:picMkLst>
            <pc:docMk/>
            <pc:sldMk cId="3565489430" sldId="274"/>
            <ac:picMk id="7" creationId="{00000000-0000-0000-0000-000000000000}"/>
          </ac:picMkLst>
        </pc:picChg>
        <pc:picChg chg="mod">
          <ac:chgData name="Katie  Cizel" userId="S::katie@xperitas.org::309f8464-9408-477e-aece-c444c00ba54d" providerId="AD" clId="Web-{EF19AFA8-1E08-ECFB-679A-1D8D84FC21FE}" dt="2024-08-08T14:39:32.125" v="250" actId="14100"/>
          <ac:picMkLst>
            <pc:docMk/>
            <pc:sldMk cId="3565489430" sldId="274"/>
            <ac:picMk id="10" creationId="{F56A620B-1A7F-9269-774A-472AE59670B4}"/>
          </ac:picMkLst>
        </pc:picChg>
        <pc:picChg chg="add del mod">
          <ac:chgData name="Katie  Cizel" userId="S::katie@xperitas.org::309f8464-9408-477e-aece-c444c00ba54d" providerId="AD" clId="Web-{EF19AFA8-1E08-ECFB-679A-1D8D84FC21FE}" dt="2024-08-08T14:41:58.551" v="296"/>
          <ac:picMkLst>
            <pc:docMk/>
            <pc:sldMk cId="3565489430" sldId="274"/>
            <ac:picMk id="14" creationId="{0E5CBCC8-EA0A-9D38-7532-25FAD0A42979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43:02.772" v="307" actId="1076"/>
          <ac:picMkLst>
            <pc:docMk/>
            <pc:sldMk cId="3565489430" sldId="274"/>
            <ac:picMk id="15" creationId="{5855F5BE-384D-0D6B-D77B-8E87EDAB73F5}"/>
          </ac:picMkLst>
        </pc:picChg>
      </pc:sldChg>
      <pc:sldChg chg="modSp">
        <pc:chgData name="Katie  Cizel" userId="S::katie@xperitas.org::309f8464-9408-477e-aece-c444c00ba54d" providerId="AD" clId="Web-{EF19AFA8-1E08-ECFB-679A-1D8D84FC21FE}" dt="2024-08-08T14:13:20.365" v="5"/>
        <pc:sldMkLst>
          <pc:docMk/>
          <pc:sldMk cId="1752955671" sldId="283"/>
        </pc:sldMkLst>
        <pc:picChg chg="mod">
          <ac:chgData name="Katie  Cizel" userId="S::katie@xperitas.org::309f8464-9408-477e-aece-c444c00ba54d" providerId="AD" clId="Web-{EF19AFA8-1E08-ECFB-679A-1D8D84FC21FE}" dt="2024-08-08T14:13:20.365" v="5"/>
          <ac:picMkLst>
            <pc:docMk/>
            <pc:sldMk cId="1752955671" sldId="283"/>
            <ac:picMk id="8" creationId="{BFE63827-C27D-EF55-208E-AF5427C825BC}"/>
          </ac:picMkLst>
        </pc:picChg>
        <pc:picChg chg="mod">
          <ac:chgData name="Katie  Cizel" userId="S::katie@xperitas.org::309f8464-9408-477e-aece-c444c00ba54d" providerId="AD" clId="Web-{EF19AFA8-1E08-ECFB-679A-1D8D84FC21FE}" dt="2024-08-08T14:12:58.943" v="1"/>
          <ac:picMkLst>
            <pc:docMk/>
            <pc:sldMk cId="1752955671" sldId="283"/>
            <ac:picMk id="22" creationId="{F784CE84-E98C-CA3E-1A92-175E851C820C}"/>
          </ac:picMkLst>
        </pc:picChg>
      </pc:sldChg>
      <pc:sldChg chg="add replId">
        <pc:chgData name="Katie  Cizel" userId="S::katie@xperitas.org::309f8464-9408-477e-aece-c444c00ba54d" providerId="AD" clId="Web-{EF19AFA8-1E08-ECFB-679A-1D8D84FC21FE}" dt="2024-08-08T14:16:05.825" v="6"/>
        <pc:sldMkLst>
          <pc:docMk/>
          <pc:sldMk cId="424109832" sldId="284"/>
        </pc:sldMkLst>
      </pc:sldChg>
    </pc:docChg>
  </pc:docChgLst>
  <pc:docChgLst>
    <pc:chgData name="Katie  Cizel" userId="S::katie@xperitas.org::309f8464-9408-477e-aece-c444c00ba54d" providerId="AD" clId="Web-{99C580A5-0879-5DA4-3552-1B4F8F4F395F}"/>
    <pc:docChg chg="modSld">
      <pc:chgData name="Katie  Cizel" userId="S::katie@xperitas.org::309f8464-9408-477e-aece-c444c00ba54d" providerId="AD" clId="Web-{99C580A5-0879-5DA4-3552-1B4F8F4F395F}" dt="2024-09-05T19:45:53.869" v="19" actId="1076"/>
      <pc:docMkLst>
        <pc:docMk/>
      </pc:docMkLst>
      <pc:sldChg chg="modSp">
        <pc:chgData name="Katie  Cizel" userId="S::katie@xperitas.org::309f8464-9408-477e-aece-c444c00ba54d" providerId="AD" clId="Web-{99C580A5-0879-5DA4-3552-1B4F8F4F395F}" dt="2024-09-05T19:45:53.869" v="19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99C580A5-0879-5DA4-3552-1B4F8F4F395F}" dt="2024-09-05T19:45:40.103" v="11" actId="1076"/>
          <ac:spMkLst>
            <pc:docMk/>
            <pc:sldMk cId="768782815" sldId="287"/>
            <ac:spMk id="38" creationId="{7D0484ED-44EC-CE0F-FBBC-B970A790FDC9}"/>
          </ac:spMkLst>
        </pc:spChg>
        <pc:spChg chg="mod">
          <ac:chgData name="Katie  Cizel" userId="S::katie@xperitas.org::309f8464-9408-477e-aece-c444c00ba54d" providerId="AD" clId="Web-{99C580A5-0879-5DA4-3552-1B4F8F4F395F}" dt="2024-09-05T19:45:47.228" v="14" actId="1076"/>
          <ac:spMkLst>
            <pc:docMk/>
            <pc:sldMk cId="768782815" sldId="287"/>
            <ac:spMk id="40" creationId="{6743B300-9913-40A0-2654-081668E89E1B}"/>
          </ac:spMkLst>
        </pc:spChg>
        <pc:spChg chg="mod">
          <ac:chgData name="Katie  Cizel" userId="S::katie@xperitas.org::309f8464-9408-477e-aece-c444c00ba54d" providerId="AD" clId="Web-{99C580A5-0879-5DA4-3552-1B4F8F4F395F}" dt="2024-09-05T19:45:53.838" v="17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99C580A5-0879-5DA4-3552-1B4F8F4F395F}" dt="2024-09-05T19:45:40.119" v="12" actId="1076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Cizel" userId="S::katie@xperitas.org::309f8464-9408-477e-aece-c444c00ba54d" providerId="AD" clId="Web-{99C580A5-0879-5DA4-3552-1B4F8F4F395F}" dt="2024-09-05T19:45:47.244" v="15" actId="1076"/>
          <ac:spMkLst>
            <pc:docMk/>
            <pc:sldMk cId="768782815" sldId="287"/>
            <ac:spMk id="46" creationId="{FE2691E6-CF28-ABC8-5CBA-A8B18EF9EEE8}"/>
          </ac:spMkLst>
        </pc:spChg>
        <pc:spChg chg="mod">
          <ac:chgData name="Katie  Cizel" userId="S::katie@xperitas.org::309f8464-9408-477e-aece-c444c00ba54d" providerId="AD" clId="Web-{99C580A5-0879-5DA4-3552-1B4F8F4F395F}" dt="2024-09-05T19:45:47.260" v="16" actId="1076"/>
          <ac:spMkLst>
            <pc:docMk/>
            <pc:sldMk cId="768782815" sldId="287"/>
            <ac:spMk id="48" creationId="{92094856-4E71-5492-941E-BA9DE62F17C3}"/>
          </ac:spMkLst>
        </pc:spChg>
        <pc:spChg chg="mod">
          <ac:chgData name="Katie  Cizel" userId="S::katie@xperitas.org::309f8464-9408-477e-aece-c444c00ba54d" providerId="AD" clId="Web-{99C580A5-0879-5DA4-3552-1B4F8F4F395F}" dt="2024-09-05T19:45:40.135" v="13" actId="1076"/>
          <ac:spMkLst>
            <pc:docMk/>
            <pc:sldMk cId="768782815" sldId="287"/>
            <ac:spMk id="50" creationId="{00D8E0F1-77EC-611B-1B94-E9B713755121}"/>
          </ac:spMkLst>
        </pc:spChg>
        <pc:spChg chg="mod">
          <ac:chgData name="Katie  Cizel" userId="S::katie@xperitas.org::309f8464-9408-477e-aece-c444c00ba54d" providerId="AD" clId="Web-{99C580A5-0879-5DA4-3552-1B4F8F4F395F}" dt="2024-09-05T19:45:53.853" v="18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99C580A5-0879-5DA4-3552-1B4F8F4F395F}" dt="2024-09-05T19:45:53.869" v="19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Katie  Cizel" userId="S::katie@xperitas.org::309f8464-9408-477e-aece-c444c00ba54d" providerId="AD" clId="Web-{3ECDA8EA-EE20-A655-33FA-D9948FC37FEC}"/>
    <pc:docChg chg="modSld">
      <pc:chgData name="Katie  Cizel" userId="S::katie@xperitas.org::309f8464-9408-477e-aece-c444c00ba54d" providerId="AD" clId="Web-{3ECDA8EA-EE20-A655-33FA-D9948FC37FEC}" dt="2024-01-10T18:02:59.013" v="2" actId="20577"/>
      <pc:docMkLst>
        <pc:docMk/>
      </pc:docMkLst>
      <pc:sldChg chg="modSp">
        <pc:chgData name="Katie  Cizel" userId="S::katie@xperitas.org::309f8464-9408-477e-aece-c444c00ba54d" providerId="AD" clId="Web-{3ECDA8EA-EE20-A655-33FA-D9948FC37FEC}" dt="2024-01-10T18:02:59.013" v="2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3ECDA8EA-EE20-A655-33FA-D9948FC37FEC}" dt="2024-01-10T18:02:59.013" v="2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Bethany De Leon" userId="af10f855-cc6d-474c-aa26-0455f3ab6a6b" providerId="ADAL" clId="{7B2E2F95-DFB0-4667-B852-D1ED746D0DBE}"/>
    <pc:docChg chg="undo custSel addSld modSld sldOrd">
      <pc:chgData name="Bethany De Leon" userId="af10f855-cc6d-474c-aa26-0455f3ab6a6b" providerId="ADAL" clId="{7B2E2F95-DFB0-4667-B852-D1ED746D0DBE}" dt="2024-08-05T21:34:16.135" v="739" actId="113"/>
      <pc:docMkLst>
        <pc:docMk/>
      </pc:docMkLst>
      <pc:sldChg chg="addSp modSp mod">
        <pc:chgData name="Bethany De Leon" userId="af10f855-cc6d-474c-aa26-0455f3ab6a6b" providerId="ADAL" clId="{7B2E2F95-DFB0-4667-B852-D1ED746D0DBE}" dt="2024-08-05T21:34:16.135" v="739" actId="113"/>
        <pc:sldMkLst>
          <pc:docMk/>
          <pc:sldMk cId="3565489430" sldId="274"/>
        </pc:sldMkLst>
        <pc:spChg chg="mod">
          <ac:chgData name="Bethany De Leon" userId="af10f855-cc6d-474c-aa26-0455f3ab6a6b" providerId="ADAL" clId="{7B2E2F95-DFB0-4667-B852-D1ED746D0DBE}" dt="2024-08-05T21:30:26.795" v="733" actId="255"/>
          <ac:spMkLst>
            <pc:docMk/>
            <pc:sldMk cId="3565489430" sldId="274"/>
            <ac:spMk id="3" creationId="{00000000-0000-0000-0000-000000000000}"/>
          </ac:spMkLst>
        </pc:spChg>
        <pc:spChg chg="mod">
          <ac:chgData name="Bethany De Leon" userId="af10f855-cc6d-474c-aa26-0455f3ab6a6b" providerId="ADAL" clId="{7B2E2F95-DFB0-4667-B852-D1ED746D0DBE}" dt="2024-08-05T20:16:48.491" v="681" actId="20577"/>
          <ac:spMkLst>
            <pc:docMk/>
            <pc:sldMk cId="3565489430" sldId="274"/>
            <ac:spMk id="8" creationId="{00000000-0000-0000-0000-000000000000}"/>
          </ac:spMkLst>
        </pc:spChg>
        <pc:spChg chg="mod">
          <ac:chgData name="Bethany De Leon" userId="af10f855-cc6d-474c-aa26-0455f3ab6a6b" providerId="ADAL" clId="{7B2E2F95-DFB0-4667-B852-D1ED746D0DBE}" dt="2024-08-05T21:30:34.530" v="735" actId="122"/>
          <ac:spMkLst>
            <pc:docMk/>
            <pc:sldMk cId="3565489430" sldId="274"/>
            <ac:spMk id="9" creationId="{D7E8ACB9-C516-077E-23DC-9FF9933EC360}"/>
          </ac:spMkLst>
        </pc:spChg>
        <pc:spChg chg="add mod">
          <ac:chgData name="Bethany De Leon" userId="af10f855-cc6d-474c-aa26-0455f3ab6a6b" providerId="ADAL" clId="{7B2E2F95-DFB0-4667-B852-D1ED746D0DBE}" dt="2024-08-05T21:34:16.135" v="739" actId="113"/>
          <ac:spMkLst>
            <pc:docMk/>
            <pc:sldMk cId="3565489430" sldId="274"/>
            <ac:spMk id="11" creationId="{84E941C3-C153-FB20-92F9-907C3B18C2B0}"/>
          </ac:spMkLst>
        </pc:spChg>
        <pc:picChg chg="mod">
          <ac:chgData name="Bethany De Leon" userId="af10f855-cc6d-474c-aa26-0455f3ab6a6b" providerId="ADAL" clId="{7B2E2F95-DFB0-4667-B852-D1ED746D0DBE}" dt="2024-07-30T17:46:14.866" v="493" actId="1076"/>
          <ac:picMkLst>
            <pc:docMk/>
            <pc:sldMk cId="3565489430" sldId="274"/>
            <ac:picMk id="5" creationId="{00000000-0000-0000-0000-000000000000}"/>
          </ac:picMkLst>
        </pc:picChg>
        <pc:picChg chg="mod">
          <ac:chgData name="Bethany De Leon" userId="af10f855-cc6d-474c-aa26-0455f3ab6a6b" providerId="ADAL" clId="{7B2E2F95-DFB0-4667-B852-D1ED746D0DBE}" dt="2024-08-05T21:30:31.558" v="734" actId="1076"/>
          <ac:picMkLst>
            <pc:docMk/>
            <pc:sldMk cId="3565489430" sldId="274"/>
            <ac:picMk id="7" creationId="{00000000-0000-0000-0000-000000000000}"/>
          </ac:picMkLst>
        </pc:picChg>
        <pc:picChg chg="add mod">
          <ac:chgData name="Bethany De Leon" userId="af10f855-cc6d-474c-aa26-0455f3ab6a6b" providerId="ADAL" clId="{7B2E2F95-DFB0-4667-B852-D1ED746D0DBE}" dt="2024-08-05T20:17:03.238" v="689" actId="1076"/>
          <ac:picMkLst>
            <pc:docMk/>
            <pc:sldMk cId="3565489430" sldId="274"/>
            <ac:picMk id="10" creationId="{F56A620B-1A7F-9269-774A-472AE59670B4}"/>
          </ac:picMkLst>
        </pc:picChg>
      </pc:sldChg>
      <pc:sldChg chg="addSp delSp modSp mod">
        <pc:chgData name="Bethany De Leon" userId="af10f855-cc6d-474c-aa26-0455f3ab6a6b" providerId="ADAL" clId="{7B2E2F95-DFB0-4667-B852-D1ED746D0DBE}" dt="2024-07-30T17:56:10.298" v="651" actId="122"/>
        <pc:sldMkLst>
          <pc:docMk/>
          <pc:sldMk cId="0" sldId="278"/>
        </pc:sldMkLst>
        <pc:spChg chg="del mod">
          <ac:chgData name="Bethany De Leon" userId="af10f855-cc6d-474c-aa26-0455f3ab6a6b" providerId="ADAL" clId="{7B2E2F95-DFB0-4667-B852-D1ED746D0DBE}" dt="2024-07-30T17:55:24.910" v="575" actId="478"/>
          <ac:spMkLst>
            <pc:docMk/>
            <pc:sldMk cId="0" sldId="278"/>
            <ac:spMk id="13" creationId="{4955F11E-DDC3-EF2B-113F-7EC87CCB4DE9}"/>
          </ac:spMkLst>
        </pc:spChg>
        <pc:spChg chg="mod">
          <ac:chgData name="Bethany De Leon" userId="af10f855-cc6d-474c-aa26-0455f3ab6a6b" providerId="ADAL" clId="{7B2E2F95-DFB0-4667-B852-D1ED746D0DBE}" dt="2024-07-30T17:55:21.649" v="572" actId="1076"/>
          <ac:spMkLst>
            <pc:docMk/>
            <pc:sldMk cId="0" sldId="278"/>
            <ac:spMk id="14" creationId="{51B22330-46A9-8F34-A97B-C7E28192150D}"/>
          </ac:spMkLst>
        </pc:spChg>
        <pc:spChg chg="add mod">
          <ac:chgData name="Bethany De Leon" userId="af10f855-cc6d-474c-aa26-0455f3ab6a6b" providerId="ADAL" clId="{7B2E2F95-DFB0-4667-B852-D1ED746D0DBE}" dt="2024-07-30T17:54:41.066" v="568" actId="14100"/>
          <ac:spMkLst>
            <pc:docMk/>
            <pc:sldMk cId="0" sldId="278"/>
            <ac:spMk id="15" creationId="{0247553E-B96A-A22F-2E5F-F80BE717BDAF}"/>
          </ac:spMkLst>
        </pc:spChg>
        <pc:spChg chg="add mod">
          <ac:chgData name="Bethany De Leon" userId="af10f855-cc6d-474c-aa26-0455f3ab6a6b" providerId="ADAL" clId="{7B2E2F95-DFB0-4667-B852-D1ED746D0DBE}" dt="2024-07-30T17:56:10.298" v="651" actId="122"/>
          <ac:spMkLst>
            <pc:docMk/>
            <pc:sldMk cId="0" sldId="278"/>
            <ac:spMk id="16" creationId="{121EF516-3162-D9CF-FC35-CCAC2B3C93D1}"/>
          </ac:spMkLst>
        </pc:spChg>
      </pc:sldChg>
      <pc:sldChg chg="addSp delSp modSp add mod ord modNotesTx">
        <pc:chgData name="Bethany De Leon" userId="af10f855-cc6d-474c-aa26-0455f3ab6a6b" providerId="ADAL" clId="{7B2E2F95-DFB0-4667-B852-D1ED746D0DBE}" dt="2024-08-05T15:40:07.199" v="671" actId="1076"/>
        <pc:sldMkLst>
          <pc:docMk/>
          <pc:sldMk cId="1752955671" sldId="283"/>
        </pc:sldMkLst>
        <pc:spChg chg="del mod">
          <ac:chgData name="Bethany De Leon" userId="af10f855-cc6d-474c-aa26-0455f3ab6a6b" providerId="ADAL" clId="{7B2E2F95-DFB0-4667-B852-D1ED746D0DBE}" dt="2024-07-30T17:19:03.694" v="6" actId="478"/>
          <ac:spMkLst>
            <pc:docMk/>
            <pc:sldMk cId="1752955671" sldId="283"/>
            <ac:spMk id="17" creationId="{B326B1A8-5564-E96C-B637-71E4B71ECB62}"/>
          </ac:spMkLst>
        </pc:spChg>
        <pc:spChg chg="del">
          <ac:chgData name="Bethany De Leon" userId="af10f855-cc6d-474c-aa26-0455f3ab6a6b" providerId="ADAL" clId="{7B2E2F95-DFB0-4667-B852-D1ED746D0DBE}" dt="2024-07-30T17:19:02.227" v="4" actId="478"/>
          <ac:spMkLst>
            <pc:docMk/>
            <pc:sldMk cId="1752955671" sldId="283"/>
            <ac:spMk id="18" creationId="{8A2FB14D-8624-44B6-5C05-E079834DDFD7}"/>
          </ac:spMkLst>
        </pc:spChg>
        <pc:spChg chg="add mod">
          <ac:chgData name="Bethany De Leon" userId="af10f855-cc6d-474c-aa26-0455f3ab6a6b" providerId="ADAL" clId="{7B2E2F95-DFB0-4667-B852-D1ED746D0DBE}" dt="2024-07-30T17:29:32.173" v="82" actId="1076"/>
          <ac:spMkLst>
            <pc:docMk/>
            <pc:sldMk cId="1752955671" sldId="283"/>
            <ac:spMk id="20" creationId="{E82E2746-A93D-3BE6-071D-7907FD892627}"/>
          </ac:spMkLst>
        </pc:spChg>
        <pc:spChg chg="add mod">
          <ac:chgData name="Bethany De Leon" userId="af10f855-cc6d-474c-aa26-0455f3ab6a6b" providerId="ADAL" clId="{7B2E2F95-DFB0-4667-B852-D1ED746D0DBE}" dt="2024-07-30T17:34:06.192" v="143" actId="20577"/>
          <ac:spMkLst>
            <pc:docMk/>
            <pc:sldMk cId="1752955671" sldId="283"/>
            <ac:spMk id="24" creationId="{E16EE382-7A98-6BE0-A932-B1299F101728}"/>
          </ac:spMkLst>
        </pc:spChg>
        <pc:spChg chg="add mod">
          <ac:chgData name="Bethany De Leon" userId="af10f855-cc6d-474c-aa26-0455f3ab6a6b" providerId="ADAL" clId="{7B2E2F95-DFB0-4667-B852-D1ED746D0DBE}" dt="2024-07-30T17:30:55.809" v="105" actId="1076"/>
          <ac:spMkLst>
            <pc:docMk/>
            <pc:sldMk cId="1752955671" sldId="283"/>
            <ac:spMk id="26" creationId="{56F5851B-2393-F1CC-31A7-EC9B6EC0E264}"/>
          </ac:spMkLst>
        </pc:spChg>
        <pc:spChg chg="add mod">
          <ac:chgData name="Bethany De Leon" userId="af10f855-cc6d-474c-aa26-0455f3ab6a6b" providerId="ADAL" clId="{7B2E2F95-DFB0-4667-B852-D1ED746D0DBE}" dt="2024-07-30T17:30:52.529" v="104" actId="1076"/>
          <ac:spMkLst>
            <pc:docMk/>
            <pc:sldMk cId="1752955671" sldId="283"/>
            <ac:spMk id="28" creationId="{CC724AD2-FD9E-E415-763B-4395C52036B8}"/>
          </ac:spMkLst>
        </pc:spChg>
        <pc:spChg chg="add mod">
          <ac:chgData name="Bethany De Leon" userId="af10f855-cc6d-474c-aa26-0455f3ab6a6b" providerId="ADAL" clId="{7B2E2F95-DFB0-4667-B852-D1ED746D0DBE}" dt="2024-07-30T17:33:48.850" v="137" actId="1076"/>
          <ac:spMkLst>
            <pc:docMk/>
            <pc:sldMk cId="1752955671" sldId="283"/>
            <ac:spMk id="30" creationId="{55E39870-037F-10D3-1737-22CFF6580422}"/>
          </ac:spMkLst>
        </pc:spChg>
        <pc:spChg chg="add mod">
          <ac:chgData name="Bethany De Leon" userId="af10f855-cc6d-474c-aa26-0455f3ab6a6b" providerId="ADAL" clId="{7B2E2F95-DFB0-4667-B852-D1ED746D0DBE}" dt="2024-07-30T17:35:15.614" v="161" actId="1076"/>
          <ac:spMkLst>
            <pc:docMk/>
            <pc:sldMk cId="1752955671" sldId="283"/>
            <ac:spMk id="32" creationId="{497D1474-6FE3-67EA-17AD-5B512B8298F3}"/>
          </ac:spMkLst>
        </pc:spChg>
        <pc:grpChg chg="mod">
          <ac:chgData name="Bethany De Leon" userId="af10f855-cc6d-474c-aa26-0455f3ab6a6b" providerId="ADAL" clId="{7B2E2F95-DFB0-4667-B852-D1ED746D0DBE}" dt="2024-08-05T15:40:07.199" v="671" actId="1076"/>
          <ac:grpSpMkLst>
            <pc:docMk/>
            <pc:sldMk cId="1752955671" sldId="283"/>
            <ac:grpSpMk id="2" creationId="{00000000-0000-0000-0000-000000000000}"/>
          </ac:grpSpMkLst>
        </pc:grpChg>
        <pc:grpChg chg="del">
          <ac:chgData name="Bethany De Leon" userId="af10f855-cc6d-474c-aa26-0455f3ab6a6b" providerId="ADAL" clId="{7B2E2F95-DFB0-4667-B852-D1ED746D0DBE}" dt="2024-07-30T17:29:15.937" v="76" actId="478"/>
          <ac:grpSpMkLst>
            <pc:docMk/>
            <pc:sldMk cId="1752955671" sldId="283"/>
            <ac:grpSpMk id="7" creationId="{00000000-0000-0000-0000-000000000000}"/>
          </ac:grpSpMkLst>
        </pc:grpChg>
        <pc:grpChg chg="del">
          <ac:chgData name="Bethany De Leon" userId="af10f855-cc6d-474c-aa26-0455f3ab6a6b" providerId="ADAL" clId="{7B2E2F95-DFB0-4667-B852-D1ED746D0DBE}" dt="2024-07-30T17:18:58.949" v="3" actId="478"/>
          <ac:grpSpMkLst>
            <pc:docMk/>
            <pc:sldMk cId="1752955671" sldId="283"/>
            <ac:grpSpMk id="11" creationId="{A4ED81C7-DD43-D5A6-EAAC-35B458B1DB5E}"/>
          </ac:grpSpMkLst>
        </pc:grpChg>
        <pc:picChg chg="add mod">
          <ac:chgData name="Bethany De Leon" userId="af10f855-cc6d-474c-aa26-0455f3ab6a6b" providerId="ADAL" clId="{7B2E2F95-DFB0-4667-B852-D1ED746D0DBE}" dt="2024-08-05T15:40:04.266" v="669" actId="14100"/>
          <ac:picMkLst>
            <pc:docMk/>
            <pc:sldMk cId="1752955671" sldId="283"/>
            <ac:picMk id="8" creationId="{BFE63827-C27D-EF55-208E-AF5427C825BC}"/>
          </ac:picMkLst>
        </pc:picChg>
        <pc:picChg chg="add mod">
          <ac:chgData name="Bethany De Leon" userId="af10f855-cc6d-474c-aa26-0455f3ab6a6b" providerId="ADAL" clId="{7B2E2F95-DFB0-4667-B852-D1ED746D0DBE}" dt="2024-07-30T17:30:46.911" v="102" actId="1076"/>
          <ac:picMkLst>
            <pc:docMk/>
            <pc:sldMk cId="1752955671" sldId="283"/>
            <ac:picMk id="22" creationId="{F784CE84-E98C-CA3E-1A92-175E851C820C}"/>
          </ac:picMkLst>
        </pc:picChg>
        <pc:picChg chg="add mod">
          <ac:chgData name="Bethany De Leon" userId="af10f855-cc6d-474c-aa26-0455f3ab6a6b" providerId="ADAL" clId="{7B2E2F95-DFB0-4667-B852-D1ED746D0DBE}" dt="2024-07-30T17:39:16.140" v="166" actId="1076"/>
          <ac:picMkLst>
            <pc:docMk/>
            <pc:sldMk cId="1752955671" sldId="283"/>
            <ac:picMk id="34" creationId="{F0EA4BF5-8FD8-19C4-9B14-88E5C49146E2}"/>
          </ac:picMkLst>
        </pc:picChg>
        <pc:picChg chg="add mod">
          <ac:chgData name="Bethany De Leon" userId="af10f855-cc6d-474c-aa26-0455f3ab6a6b" providerId="ADAL" clId="{7B2E2F95-DFB0-4667-B852-D1ED746D0DBE}" dt="2024-08-05T15:39:41.444" v="657" actId="1076"/>
          <ac:picMkLst>
            <pc:docMk/>
            <pc:sldMk cId="1752955671" sldId="283"/>
            <ac:picMk id="36" creationId="{97B438FC-9B3A-33D6-2AA7-8506DDB09EC5}"/>
          </ac:picMkLst>
        </pc:picChg>
        <pc:picChg chg="add mod">
          <ac:chgData name="Bethany De Leon" userId="af10f855-cc6d-474c-aa26-0455f3ab6a6b" providerId="ADAL" clId="{7B2E2F95-DFB0-4667-B852-D1ED746D0DBE}" dt="2024-07-30T17:41:06.762" v="178" actId="1076"/>
          <ac:picMkLst>
            <pc:docMk/>
            <pc:sldMk cId="1752955671" sldId="283"/>
            <ac:picMk id="38" creationId="{D80E146D-A613-9543-373D-82CABF849F6D}"/>
          </ac:picMkLst>
        </pc:picChg>
        <pc:picChg chg="add mod">
          <ac:chgData name="Bethany De Leon" userId="af10f855-cc6d-474c-aa26-0455f3ab6a6b" providerId="ADAL" clId="{7B2E2F95-DFB0-4667-B852-D1ED746D0DBE}" dt="2024-07-30T17:42:04.314" v="181" actId="1076"/>
          <ac:picMkLst>
            <pc:docMk/>
            <pc:sldMk cId="1752955671" sldId="283"/>
            <ac:picMk id="40" creationId="{489B1958-F937-EDD6-3DD7-A91C88CDCE44}"/>
          </ac:picMkLst>
        </pc:picChg>
        <pc:picChg chg="add mod">
          <ac:chgData name="Bethany De Leon" userId="af10f855-cc6d-474c-aa26-0455f3ab6a6b" providerId="ADAL" clId="{7B2E2F95-DFB0-4667-B852-D1ED746D0DBE}" dt="2024-07-30T17:42:54.705" v="184" actId="1076"/>
          <ac:picMkLst>
            <pc:docMk/>
            <pc:sldMk cId="1752955671" sldId="283"/>
            <ac:picMk id="42" creationId="{24426C86-E175-AF29-8C0A-BEB5D96F906A}"/>
          </ac:picMkLst>
        </pc:picChg>
      </pc:sldChg>
    </pc:docChg>
  </pc:docChgLst>
  <pc:docChgLst>
    <pc:chgData name="Katie  Cizel" userId="S::katie@xperitas.org::309f8464-9408-477e-aece-c444c00ba54d" providerId="AD" clId="Web-{4CE0DD12-9D69-9C90-C835-5C4DC64D9677}"/>
    <pc:docChg chg="modSld">
      <pc:chgData name="Katie  Cizel" userId="S::katie@xperitas.org::309f8464-9408-477e-aece-c444c00ba54d" providerId="AD" clId="Web-{4CE0DD12-9D69-9C90-C835-5C4DC64D9677}" dt="2023-11-22T15:52:15.302" v="15"/>
      <pc:docMkLst>
        <pc:docMk/>
      </pc:docMkLst>
      <pc:sldChg chg="modSp">
        <pc:chgData name="Katie  Cizel" userId="S::katie@xperitas.org::309f8464-9408-477e-aece-c444c00ba54d" providerId="AD" clId="Web-{4CE0DD12-9D69-9C90-C835-5C4DC64D9677}" dt="2023-11-22T15:52:15.302" v="15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4CE0DD12-9D69-9C90-C835-5C4DC64D9677}" dt="2023-11-22T15:52:15.302" v="15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4CE0DD12-9D69-9C90-C835-5C4DC64D9677}" dt="2023-11-22T15:47:12.275" v="12" actId="1076"/>
        <pc:sldMkLst>
          <pc:docMk/>
          <pc:sldMk cId="0" sldId="266"/>
        </pc:sldMkLst>
        <pc:picChg chg="mod modCrop">
          <ac:chgData name="Katie  Cizel" userId="S::katie@xperitas.org::309f8464-9408-477e-aece-c444c00ba54d" providerId="AD" clId="Web-{4CE0DD12-9D69-9C90-C835-5C4DC64D9677}" dt="2023-11-22T15:47:07.853" v="11" actId="1076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4CE0DD12-9D69-9C90-C835-5C4DC64D9677}" dt="2023-11-22T15:47:12.275" v="12" actId="1076"/>
          <ac:picMkLst>
            <pc:docMk/>
            <pc:sldMk cId="0" sldId="266"/>
            <ac:picMk id="35" creationId="{35BF13D4-22A9-4B17-FDAA-8408478A5E64}"/>
          </ac:picMkLst>
        </pc:picChg>
      </pc:sldChg>
    </pc:docChg>
  </pc:docChgLst>
  <pc:docChgLst>
    <pc:chgData name="Katie  Cizel" userId="S::katie@xperitas.org::309f8464-9408-477e-aece-c444c00ba54d" providerId="AD" clId="Web-{A333F6A2-57A9-2045-7E65-609CFFF8D78D}"/>
    <pc:docChg chg="modSld">
      <pc:chgData name="Katie  Cizel" userId="S::katie@xperitas.org::309f8464-9408-477e-aece-c444c00ba54d" providerId="AD" clId="Web-{A333F6A2-57A9-2045-7E65-609CFFF8D78D}" dt="2023-11-20T18:34:20.912" v="16" actId="14100"/>
      <pc:docMkLst>
        <pc:docMk/>
      </pc:docMkLst>
      <pc:sldChg chg="addSp delSp modSp">
        <pc:chgData name="Katie  Cizel" userId="S::katie@xperitas.org::309f8464-9408-477e-aece-c444c00ba54d" providerId="AD" clId="Web-{A333F6A2-57A9-2045-7E65-609CFFF8D78D}" dt="2023-11-20T18:34:20.912" v="16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A333F6A2-57A9-2045-7E65-609CFFF8D78D}" dt="2023-11-20T18:32:07.753" v="3" actId="14100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A333F6A2-57A9-2045-7E65-609CFFF8D78D}" dt="2023-11-20T18:32:12.254" v="4" actId="1076"/>
          <ac:spMkLst>
            <pc:docMk/>
            <pc:sldMk cId="303008722" sldId="281"/>
            <ac:spMk id="48" creationId="{1158DCD9-7770-2CF9-B6B0-7F94BA209813}"/>
          </ac:spMkLst>
        </pc:spChg>
        <pc:picChg chg="add del mod">
          <ac:chgData name="Katie  Cizel" userId="S::katie@xperitas.org::309f8464-9408-477e-aece-c444c00ba54d" providerId="AD" clId="Web-{A333F6A2-57A9-2045-7E65-609CFFF8D78D}" dt="2023-11-20T18:32:31.473" v="8"/>
          <ac:picMkLst>
            <pc:docMk/>
            <pc:sldMk cId="303008722" sldId="281"/>
            <ac:picMk id="5" creationId="{779332B2-226F-9517-B669-BE8B01591839}"/>
          </ac:picMkLst>
        </pc:picChg>
        <pc:picChg chg="add del mod">
          <ac:chgData name="Katie  Cizel" userId="S::katie@xperitas.org::309f8464-9408-477e-aece-c444c00ba54d" providerId="AD" clId="Web-{A333F6A2-57A9-2045-7E65-609CFFF8D78D}" dt="2023-11-20T18:32:30.473" v="7"/>
          <ac:picMkLst>
            <pc:docMk/>
            <pc:sldMk cId="303008722" sldId="281"/>
            <ac:picMk id="9" creationId="{39ABF5EF-F842-AA8A-55B8-C4872637F3FD}"/>
          </ac:picMkLst>
        </pc:picChg>
        <pc:picChg chg="add mod">
          <ac:chgData name="Katie  Cizel" userId="S::katie@xperitas.org::309f8464-9408-477e-aece-c444c00ba54d" providerId="AD" clId="Web-{A333F6A2-57A9-2045-7E65-609CFFF8D78D}" dt="2023-11-20T18:34:04.256" v="12" actId="14100"/>
          <ac:picMkLst>
            <pc:docMk/>
            <pc:sldMk cId="303008722" sldId="281"/>
            <ac:picMk id="15" creationId="{C61110DA-9080-5E08-796A-E3E57A526759}"/>
          </ac:picMkLst>
        </pc:picChg>
        <pc:picChg chg="add mod">
          <ac:chgData name="Katie  Cizel" userId="S::katie@xperitas.org::309f8464-9408-477e-aece-c444c00ba54d" providerId="AD" clId="Web-{A333F6A2-57A9-2045-7E65-609CFFF8D78D}" dt="2023-11-20T18:34:20.912" v="16" actId="14100"/>
          <ac:picMkLst>
            <pc:docMk/>
            <pc:sldMk cId="303008722" sldId="281"/>
            <ac:picMk id="16" creationId="{80EB55BD-4B48-A571-5063-962D1007C7B9}"/>
          </ac:picMkLst>
        </pc:picChg>
      </pc:sldChg>
    </pc:docChg>
  </pc:docChgLst>
  <pc:docChgLst>
    <pc:chgData name="Katie  Cizel" userId="S::katie@xperitas.org::309f8464-9408-477e-aece-c444c00ba54d" providerId="AD" clId="Web-{E41616C0-D777-83D0-56BC-0C832A4C7DB6}"/>
    <pc:docChg chg="modSld">
      <pc:chgData name="Katie  Cizel" userId="S::katie@xperitas.org::309f8464-9408-477e-aece-c444c00ba54d" providerId="AD" clId="Web-{E41616C0-D777-83D0-56BC-0C832A4C7DB6}" dt="2023-11-16T19:58:57.859" v="43" actId="20577"/>
      <pc:docMkLst>
        <pc:docMk/>
      </pc:docMkLst>
      <pc:sldChg chg="modSp">
        <pc:chgData name="Katie  Cizel" userId="S::katie@xperitas.org::309f8464-9408-477e-aece-c444c00ba54d" providerId="AD" clId="Web-{E41616C0-D777-83D0-56BC-0C832A4C7DB6}" dt="2023-11-16T19:50:26.100" v="33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E41616C0-D777-83D0-56BC-0C832A4C7DB6}" dt="2023-11-16T19:49:09.364" v="32"/>
          <ac:picMkLst>
            <pc:docMk/>
            <pc:sldMk cId="3930024240" sldId="260"/>
            <ac:picMk id="8" creationId="{00000000-0000-0000-0000-000000000000}"/>
          </ac:picMkLst>
        </pc:picChg>
        <pc:picChg chg="mod">
          <ac:chgData name="Katie  Cizel" userId="S::katie@xperitas.org::309f8464-9408-477e-aece-c444c00ba54d" providerId="AD" clId="Web-{E41616C0-D777-83D0-56BC-0C832A4C7DB6}" dt="2023-11-16T19:50:26.100" v="33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E41616C0-D777-83D0-56BC-0C832A4C7DB6}" dt="2023-11-16T19:43:17.514" v="27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E41616C0-D777-83D0-56BC-0C832A4C7DB6}" dt="2023-11-16T19:47:54.160" v="31"/>
          <ac:picMkLst>
            <pc:docMk/>
            <pc:sldMk cId="3930024240" sldId="260"/>
            <ac:picMk id="17" creationId="{1876AB77-2866-BEF2-F5F4-BA8CF829F471}"/>
          </ac:picMkLst>
        </pc:picChg>
        <pc:picChg chg="mod modCrop">
          <ac:chgData name="Katie  Cizel" userId="S::katie@xperitas.org::309f8464-9408-477e-aece-c444c00ba54d" providerId="AD" clId="Web-{E41616C0-D777-83D0-56BC-0C832A4C7DB6}" dt="2023-11-16T19:46:46.205" v="30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E41616C0-D777-83D0-56BC-0C832A4C7DB6}" dt="2023-11-16T19:40:55.700" v="25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E41616C0-D777-83D0-56BC-0C832A4C7DB6}" dt="2023-11-16T19:40:55.700" v="25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E41616C0-D777-83D0-56BC-0C832A4C7DB6}" dt="2023-11-16T19:54:49.432" v="40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E41616C0-D777-83D0-56BC-0C832A4C7DB6}" dt="2023-11-16T19:53:45.338" v="36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E41616C0-D777-83D0-56BC-0C832A4C7DB6}" dt="2023-11-16T19:54:11.932" v="39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E41616C0-D777-83D0-56BC-0C832A4C7DB6}" dt="2023-11-16T19:53:24.978" v="34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E41616C0-D777-83D0-56BC-0C832A4C7DB6}" dt="2023-11-16T19:54:00.635" v="38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E41616C0-D777-83D0-56BC-0C832A4C7DB6}" dt="2023-11-16T19:54:49.432" v="40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E41616C0-D777-83D0-56BC-0C832A4C7DB6}" dt="2023-11-16T19:56:58.857" v="41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E41616C0-D777-83D0-56BC-0C832A4C7DB6}" dt="2023-11-16T19:56:58.857" v="41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E41616C0-D777-83D0-56BC-0C832A4C7DB6}" dt="2023-11-16T19:58:57.859" v="43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E41616C0-D777-83D0-56BC-0C832A4C7DB6}" dt="2023-11-16T19:58:57.859" v="43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E41616C0-D777-83D0-56BC-0C832A4C7DB6}" dt="2023-11-16T19:40:47.262" v="24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E41616C0-D777-83D0-56BC-0C832A4C7DB6}" dt="2023-11-16T19:36:35.586" v="13"/>
          <ac:spMkLst>
            <pc:docMk/>
            <pc:sldMk cId="0" sldId="279"/>
            <ac:spMk id="9" creationId="{00000000-0000-0000-0000-000000000000}"/>
          </ac:spMkLst>
        </pc:spChg>
        <pc:spChg chg="mod">
          <ac:chgData name="Katie  Cizel" userId="S::katie@xperitas.org::309f8464-9408-477e-aece-c444c00ba54d" providerId="AD" clId="Web-{E41616C0-D777-83D0-56BC-0C832A4C7DB6}" dt="2023-11-16T19:36:53.649" v="20" actId="1076"/>
          <ac:spMkLst>
            <pc:docMk/>
            <pc:sldMk cId="0" sldId="279"/>
            <ac:spMk id="10" creationId="{0A9312DD-DEB7-CF52-8F8C-174DF8671CA9}"/>
          </ac:spMkLst>
        </pc:spChg>
        <pc:picChg chg="mod modCrop">
          <ac:chgData name="Katie  Cizel" userId="S::katie@xperitas.org::309f8464-9408-477e-aece-c444c00ba54d" providerId="AD" clId="Web-{E41616C0-D777-83D0-56BC-0C832A4C7DB6}" dt="2023-11-16T19:40:47.262" v="24"/>
          <ac:picMkLst>
            <pc:docMk/>
            <pc:sldMk cId="0" sldId="279"/>
            <ac:picMk id="12" creationId="{A51318E8-0110-198C-C520-AF25F1EEA2C7}"/>
          </ac:picMkLst>
        </pc:picChg>
        <pc:cxnChg chg="mod">
          <ac:chgData name="Katie  Cizel" userId="S::katie@xperitas.org::309f8464-9408-477e-aece-c444c00ba54d" providerId="AD" clId="Web-{E41616C0-D777-83D0-56BC-0C832A4C7DB6}" dt="2023-11-16T19:36:51.070" v="19" actId="1076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E41616C0-D777-83D0-56BC-0C832A4C7DB6}" dt="2023-11-16T19:41:01.122" v="26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E41616C0-D777-83D0-56BC-0C832A4C7DB6}" dt="2023-11-16T19:41:01.122" v="26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F635EF3C-432D-E028-492A-FDB461ED42D0}"/>
    <pc:docChg chg="addSld delSld modSld">
      <pc:chgData name="Katie  Cizel" userId="S::katie@xperitas.org::309f8464-9408-477e-aece-c444c00ba54d" providerId="AD" clId="Web-{F635EF3C-432D-E028-492A-FDB461ED42D0}" dt="2023-11-27T16:46:02.304" v="19" actId="20577"/>
      <pc:docMkLst>
        <pc:docMk/>
      </pc:docMkLst>
      <pc:sldChg chg="modSp">
        <pc:chgData name="Katie  Cizel" userId="S::katie@xperitas.org::309f8464-9408-477e-aece-c444c00ba54d" providerId="AD" clId="Web-{F635EF3C-432D-E028-492A-FDB461ED42D0}" dt="2023-11-27T16:46:02.304" v="19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F635EF3C-432D-E028-492A-FDB461ED42D0}" dt="2023-11-27T16:46:02.304" v="19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F635EF3C-432D-E028-492A-FDB461ED42D0}" dt="2023-11-27T16:25:05.637" v="1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F635EF3C-432D-E028-492A-FDB461ED42D0}" dt="2023-11-27T16:25:05.637" v="1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modSp add">
        <pc:chgData name="Katie  Cizel" userId="S::katie@xperitas.org::309f8464-9408-477e-aece-c444c00ba54d" providerId="AD" clId="Web-{F635EF3C-432D-E028-492A-FDB461ED42D0}" dt="2023-11-27T16:26:45.998" v="14" actId="20577"/>
        <pc:sldMkLst>
          <pc:docMk/>
          <pc:sldMk cId="3952614597" sldId="282"/>
        </pc:sldMkLst>
        <pc:spChg chg="mod">
          <ac:chgData name="Katie  Cizel" userId="S::katie@xperitas.org::309f8464-9408-477e-aece-c444c00ba54d" providerId="AD" clId="Web-{F635EF3C-432D-E028-492A-FDB461ED42D0}" dt="2023-11-27T16:25:29.559" v="6" actId="1076"/>
          <ac:spMkLst>
            <pc:docMk/>
            <pc:sldMk cId="3952614597" sldId="282"/>
            <ac:spMk id="8" creationId="{0036D8FC-B5CF-4E14-2B02-B7F3FD86D15C}"/>
          </ac:spMkLst>
        </pc:spChg>
        <pc:spChg chg="mod">
          <ac:chgData name="Katie  Cizel" userId="S::katie@xperitas.org::309f8464-9408-477e-aece-c444c00ba54d" providerId="AD" clId="Web-{F635EF3C-432D-E028-492A-FDB461ED42D0}" dt="2023-11-27T16:25:29.512" v="4" actId="1076"/>
          <ac:spMkLst>
            <pc:docMk/>
            <pc:sldMk cId="3952614597" sldId="282"/>
            <ac:spMk id="14" creationId="{13CAE804-E089-5356-3A6A-03714F04FF8C}"/>
          </ac:spMkLst>
        </pc:spChg>
        <pc:spChg chg="mod">
          <ac:chgData name="Katie  Cizel" userId="S::katie@xperitas.org::309f8464-9408-477e-aece-c444c00ba54d" providerId="AD" clId="Web-{F635EF3C-432D-E028-492A-FDB461ED42D0}" dt="2023-11-27T16:25:42.091" v="7" actId="1076"/>
          <ac:spMkLst>
            <pc:docMk/>
            <pc:sldMk cId="3952614597" sldId="282"/>
            <ac:spMk id="15" creationId="{2E93E8AD-88E0-A571-4682-2F5B243FECAA}"/>
          </ac:spMkLst>
        </pc:spChg>
        <pc:spChg chg="mod">
          <ac:chgData name="Katie  Cizel" userId="S::katie@xperitas.org::309f8464-9408-477e-aece-c444c00ba54d" providerId="AD" clId="Web-{F635EF3C-432D-E028-492A-FDB461ED42D0}" dt="2023-11-27T16:25:42.122" v="8" actId="1076"/>
          <ac:spMkLst>
            <pc:docMk/>
            <pc:sldMk cId="3952614597" sldId="282"/>
            <ac:spMk id="16" creationId="{C536BBF6-D77D-B52A-4277-3BD4017173D1}"/>
          </ac:spMkLst>
        </pc:spChg>
        <pc:spChg chg="mod">
          <ac:chgData name="Katie  Cizel" userId="S::katie@xperitas.org::309f8464-9408-477e-aece-c444c00ba54d" providerId="AD" clId="Web-{F635EF3C-432D-E028-492A-FDB461ED42D0}" dt="2023-11-27T16:25:42.153" v="9" actId="1076"/>
          <ac:spMkLst>
            <pc:docMk/>
            <pc:sldMk cId="3952614597" sldId="282"/>
            <ac:spMk id="17" creationId="{21B41F21-089D-8BBF-D9EC-8D843EADC25B}"/>
          </ac:spMkLst>
        </pc:spChg>
        <pc:spChg chg="mod">
          <ac:chgData name="Katie  Cizel" userId="S::katie@xperitas.org::309f8464-9408-477e-aece-c444c00ba54d" providerId="AD" clId="Web-{F635EF3C-432D-E028-492A-FDB461ED42D0}" dt="2023-11-27T16:26:45.998" v="14" actId="20577"/>
          <ac:spMkLst>
            <pc:docMk/>
            <pc:sldMk cId="3952614597" sldId="282"/>
            <ac:spMk id="20" creationId="{09803B29-B196-47F6-C24C-A1518A578E8A}"/>
          </ac:spMkLst>
        </pc:spChg>
        <pc:spChg chg="mod">
          <ac:chgData name="Katie  Cizel" userId="S::katie@xperitas.org::309f8464-9408-477e-aece-c444c00ba54d" providerId="AD" clId="Web-{F635EF3C-432D-E028-492A-FDB461ED42D0}" dt="2023-11-27T16:25:29.528" v="5" actId="1076"/>
          <ac:spMkLst>
            <pc:docMk/>
            <pc:sldMk cId="3952614597" sldId="282"/>
            <ac:spMk id="47" creationId="{875A51F2-B332-C495-F5AD-7A1123D9FBF4}"/>
          </ac:spMkLst>
        </pc:spChg>
        <pc:spChg chg="mod">
          <ac:chgData name="Katie  Cizel" userId="S::katie@xperitas.org::309f8464-9408-477e-aece-c444c00ba54d" providerId="AD" clId="Web-{F635EF3C-432D-E028-492A-FDB461ED42D0}" dt="2023-11-27T16:25:42.185" v="10" actId="1076"/>
          <ac:spMkLst>
            <pc:docMk/>
            <pc:sldMk cId="3952614597" sldId="282"/>
            <ac:spMk id="49" creationId="{86CB0BD8-5674-89F1-9E91-9094A5C68AA5}"/>
          </ac:spMkLst>
        </pc:spChg>
        <pc:spChg chg="mod">
          <ac:chgData name="Katie  Cizel" userId="S::katie@xperitas.org::309f8464-9408-477e-aece-c444c00ba54d" providerId="AD" clId="Web-{F635EF3C-432D-E028-492A-FDB461ED42D0}" dt="2023-11-27T16:25:42.216" v="11" actId="1076"/>
          <ac:spMkLst>
            <pc:docMk/>
            <pc:sldMk cId="3952614597" sldId="282"/>
            <ac:spMk id="51" creationId="{EBD72144-ECE3-4B2E-29A9-35F330E2110D}"/>
          </ac:spMkLst>
        </pc:spChg>
        <pc:spChg chg="mod">
          <ac:chgData name="Katie  Cizel" userId="S::katie@xperitas.org::309f8464-9408-477e-aece-c444c00ba54d" providerId="AD" clId="Web-{F635EF3C-432D-E028-492A-FDB461ED42D0}" dt="2023-11-27T16:25:42.247" v="12" actId="1076"/>
          <ac:spMkLst>
            <pc:docMk/>
            <pc:sldMk cId="3952614597" sldId="282"/>
            <ac:spMk id="53" creationId="{B4A4FFF4-BB2A-6F42-0730-13F86AB21329}"/>
          </ac:spMkLst>
        </pc:spChg>
      </pc:sldChg>
      <pc:sldChg chg="del">
        <pc:chgData name="Katie  Cizel" userId="S::katie@xperitas.org::309f8464-9408-477e-aece-c444c00ba54d" providerId="AD" clId="Web-{F635EF3C-432D-E028-492A-FDB461ED42D0}" dt="2023-11-27T16:25:08.496" v="2"/>
        <pc:sldMkLst>
          <pc:docMk/>
          <pc:sldMk cId="294877150" sldId="283"/>
        </pc:sldMkLst>
      </pc:sldChg>
    </pc:docChg>
  </pc:docChgLst>
  <pc:docChgLst>
    <pc:chgData name="Katie  Cizel" userId="S::katie@xperitas.org::309f8464-9408-477e-aece-c444c00ba54d" providerId="AD" clId="Web-{51715DB7-BD18-54F6-A950-BB6082930C9F}"/>
    <pc:docChg chg="addSld delSld modSld sldOrd">
      <pc:chgData name="Katie  Cizel" userId="S::katie@xperitas.org::309f8464-9408-477e-aece-c444c00ba54d" providerId="AD" clId="Web-{51715DB7-BD18-54F6-A950-BB6082930C9F}" dt="2024-09-05T19:43:27.449" v="19"/>
      <pc:docMkLst>
        <pc:docMk/>
      </pc:docMkLst>
      <pc:sldChg chg="add del">
        <pc:chgData name="Katie  Cizel" userId="S::katie@xperitas.org::309f8464-9408-477e-aece-c444c00ba54d" providerId="AD" clId="Web-{51715DB7-BD18-54F6-A950-BB6082930C9F}" dt="2024-09-05T19:42:23.401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51715DB7-BD18-54F6-A950-BB6082930C9F}" dt="2024-09-05T19:42:23.448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51715DB7-BD18-54F6-A950-BB6082930C9F}" dt="2024-09-05T19:42:23.479" v="15"/>
        <pc:sldMkLst>
          <pc:docMk/>
          <pc:sldMk cId="0" sldId="273"/>
        </pc:sldMkLst>
      </pc:sldChg>
      <pc:sldChg chg="ord">
        <pc:chgData name="Katie  Cizel" userId="S::katie@xperitas.org::309f8464-9408-477e-aece-c444c00ba54d" providerId="AD" clId="Web-{51715DB7-BD18-54F6-A950-BB6082930C9F}" dt="2024-09-05T19:43:27.449" v="19"/>
        <pc:sldMkLst>
          <pc:docMk/>
          <pc:sldMk cId="3565489430" sldId="274"/>
        </pc:sldMkLst>
      </pc:sldChg>
      <pc:sldChg chg="ord">
        <pc:chgData name="Katie  Cizel" userId="S::katie@xperitas.org::309f8464-9408-477e-aece-c444c00ba54d" providerId="AD" clId="Web-{51715DB7-BD18-54F6-A950-BB6082930C9F}" dt="2024-09-05T19:43:27.449" v="18"/>
        <pc:sldMkLst>
          <pc:docMk/>
          <pc:sldMk cId="0" sldId="276"/>
        </pc:sldMkLst>
      </pc:sldChg>
      <pc:sldChg chg="del">
        <pc:chgData name="Katie  Cizel" userId="S::katie@xperitas.org::309f8464-9408-477e-aece-c444c00ba54d" providerId="AD" clId="Web-{51715DB7-BD18-54F6-A950-BB6082930C9F}" dt="2024-09-05T19:42:09.135" v="7"/>
        <pc:sldMkLst>
          <pc:docMk/>
          <pc:sldMk cId="3562783904" sldId="277"/>
        </pc:sldMkLst>
      </pc:sldChg>
      <pc:sldChg chg="modSp ord">
        <pc:chgData name="Katie  Cizel" userId="S::katie@xperitas.org::309f8464-9408-477e-aece-c444c00ba54d" providerId="AD" clId="Web-{51715DB7-BD18-54F6-A950-BB6082930C9F}" dt="2024-09-05T19:43:27.449" v="1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51715DB7-BD18-54F6-A950-BB6082930C9F}" dt="2024-09-05T19:42:18.323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51715DB7-BD18-54F6-A950-BB6082930C9F}" dt="2024-09-05T19:40:52.071" v="1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51715DB7-BD18-54F6-A950-BB6082930C9F}" dt="2024-09-05T19:40:52.071" v="1"/>
          <ac:picMkLst>
            <pc:docMk/>
            <pc:sldMk cId="0" sldId="279"/>
            <ac:picMk id="12" creationId="{A51318E8-0110-198C-C520-AF25F1EEA2C7}"/>
          </ac:picMkLst>
        </pc:picChg>
      </pc:sldChg>
      <pc:sldChg chg="del">
        <pc:chgData name="Katie  Cizel" userId="S::katie@xperitas.org::309f8464-9408-477e-aece-c444c00ba54d" providerId="AD" clId="Web-{51715DB7-BD18-54F6-A950-BB6082930C9F}" dt="2024-09-05T19:42:01.135" v="2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51715DB7-BD18-54F6-A950-BB6082930C9F}" dt="2024-09-05T19:42:03.260" v="3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51715DB7-BD18-54F6-A950-BB6082930C9F}" dt="2024-09-05T19:42:45.058" v="16"/>
        <pc:sldMkLst>
          <pc:docMk/>
          <pc:sldMk cId="1752955671" sldId="283"/>
        </pc:sldMkLst>
      </pc:sldChg>
      <pc:sldChg chg="add">
        <pc:chgData name="Katie  Cizel" userId="S::katie@xperitas.org::309f8464-9408-477e-aece-c444c00ba54d" providerId="AD" clId="Web-{51715DB7-BD18-54F6-A950-BB6082930C9F}" dt="2024-09-05T19:42:23.417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51715DB7-BD18-54F6-A950-BB6082930C9F}" dt="2024-09-05T19:42:22.370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51715DB7-BD18-54F6-A950-BB6082930C9F}" dt="2024-09-05T19:42:20.792" v="9"/>
        <pc:sldMkLst>
          <pc:docMk/>
          <pc:sldMk cId="820291812" sldId="288"/>
        </pc:sldMkLst>
      </pc:sldChg>
      <pc:sldChg chg="add">
        <pc:chgData name="Katie  Cizel" userId="S::katie@xperitas.org::309f8464-9408-477e-aece-c444c00ba54d" providerId="AD" clId="Web-{51715DB7-BD18-54F6-A950-BB6082930C9F}" dt="2024-09-05T19:42:23.370" v="11"/>
        <pc:sldMkLst>
          <pc:docMk/>
          <pc:sldMk cId="294877150" sldId="289"/>
        </pc:sldMkLst>
      </pc:sldChg>
    </pc:docChg>
  </pc:docChgLst>
  <pc:docChgLst>
    <pc:chgData name="Katie  Villegas" userId="S::katie@xperitas.org::309f8464-9408-477e-aece-c444c00ba54d" providerId="AD" clId="Web-{8E92E868-A5A8-6EF3-731C-918BA0C85C43}"/>
    <pc:docChg chg="addSld delSld">
      <pc:chgData name="Katie  Villegas" userId="S::katie@xperitas.org::309f8464-9408-477e-aece-c444c00ba54d" providerId="AD" clId="Web-{8E92E868-A5A8-6EF3-731C-918BA0C85C43}" dt="2025-01-13T20:17:35.073" v="1"/>
      <pc:docMkLst>
        <pc:docMk/>
      </pc:docMkLst>
      <pc:sldChg chg="del">
        <pc:chgData name="Katie  Villegas" userId="S::katie@xperitas.org::309f8464-9408-477e-aece-c444c00ba54d" providerId="AD" clId="Web-{8E92E868-A5A8-6EF3-731C-918BA0C85C43}" dt="2025-01-13T20:17:35.073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8E92E868-A5A8-6EF3-731C-918BA0C85C43}" dt="2025-01-13T20:17:31.073" v="0"/>
        <pc:sldMkLst>
          <pc:docMk/>
          <pc:sldMk cId="1686385645" sldId="290"/>
        </pc:sldMkLst>
      </pc:sldChg>
    </pc:docChg>
  </pc:docChgLst>
  <pc:docChgLst>
    <pc:chgData name="Katie  Cizel" userId="S::katie@xperitas.org::309f8464-9408-477e-aece-c444c00ba54d" providerId="AD" clId="Web-{32A544A9-31D3-CD0F-7253-F7BBDB62F3BA}"/>
    <pc:docChg chg="modSld">
      <pc:chgData name="Katie  Cizel" userId="S::katie@xperitas.org::309f8464-9408-477e-aece-c444c00ba54d" providerId="AD" clId="Web-{32A544A9-31D3-CD0F-7253-F7BBDB62F3BA}" dt="2023-11-16T20:17:16.512" v="1"/>
      <pc:docMkLst>
        <pc:docMk/>
      </pc:docMkLst>
      <pc:sldChg chg="modSp">
        <pc:chgData name="Katie  Cizel" userId="S::katie@xperitas.org::309f8464-9408-477e-aece-c444c00ba54d" providerId="AD" clId="Web-{32A544A9-31D3-CD0F-7253-F7BBDB62F3BA}" dt="2023-11-16T20:17:16.512" v="1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32A544A9-31D3-CD0F-7253-F7BBDB62F3BA}" dt="2023-11-16T20:15:59.511" v="0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32A544A9-31D3-CD0F-7253-F7BBDB62F3BA}" dt="2023-11-16T20:17:16.512" v="1"/>
          <ac:picMkLst>
            <pc:docMk/>
            <pc:sldMk cId="1374076657" sldId="265"/>
            <ac:picMk id="20" creationId="{250ED433-9FA8-E7D5-030B-383E9C5E1BED}"/>
          </ac:picMkLst>
        </pc:picChg>
      </pc:sldChg>
    </pc:docChg>
  </pc:docChgLst>
  <pc:docChgLst>
    <pc:chgData name="Bethany De Leon" userId="af10f855-cc6d-474c-aa26-0455f3ab6a6b" providerId="ADAL" clId="{471AEC45-C596-405A-8820-7FBBC06C5DBB}"/>
    <pc:docChg chg="custSel modSld">
      <pc:chgData name="Bethany De Leon" userId="af10f855-cc6d-474c-aa26-0455f3ab6a6b" providerId="ADAL" clId="{471AEC45-C596-405A-8820-7FBBC06C5DBB}" dt="2024-06-20T19:55:41.914" v="4" actId="1076"/>
      <pc:docMkLst>
        <pc:docMk/>
      </pc:docMkLst>
      <pc:sldChg chg="addSp delSp modSp mod">
        <pc:chgData name="Bethany De Leon" userId="af10f855-cc6d-474c-aa26-0455f3ab6a6b" providerId="ADAL" clId="{471AEC45-C596-405A-8820-7FBBC06C5DBB}" dt="2024-06-20T19:55:41.914" v="4" actId="1076"/>
        <pc:sldMkLst>
          <pc:docMk/>
          <pc:sldMk cId="0" sldId="261"/>
        </pc:sldMkLst>
        <pc:grpChg chg="del">
          <ac:chgData name="Bethany De Leon" userId="af10f855-cc6d-474c-aa26-0455f3ab6a6b" providerId="ADAL" clId="{471AEC45-C596-405A-8820-7FBBC06C5DBB}" dt="2024-06-20T19:55:40.530" v="3" actId="478"/>
          <ac:grpSpMkLst>
            <pc:docMk/>
            <pc:sldMk cId="0" sldId="261"/>
            <ac:grpSpMk id="4" creationId="{00000000-0000-0000-0000-000000000000}"/>
          </ac:grpSpMkLst>
        </pc:grpChg>
        <pc:picChg chg="add mod">
          <ac:chgData name="Bethany De Leon" userId="af10f855-cc6d-474c-aa26-0455f3ab6a6b" providerId="ADAL" clId="{471AEC45-C596-405A-8820-7FBBC06C5DBB}" dt="2024-06-20T19:55:41.914" v="4" actId="1076"/>
          <ac:picMkLst>
            <pc:docMk/>
            <pc:sldMk cId="0" sldId="261"/>
            <ac:picMk id="1026" creationId="{29E4668D-167B-7BE9-CE78-AF33D354A303}"/>
          </ac:picMkLst>
        </pc:picChg>
      </pc:sldChg>
    </pc:docChg>
  </pc:docChgLst>
  <pc:docChgLst>
    <pc:chgData name="Katie  Cizel" userId="S::katie@xperitas.org::309f8464-9408-477e-aece-c444c00ba54d" providerId="AD" clId="Web-{893DBCB4-C183-5B6F-1877-B9C0ADD67350}"/>
    <pc:docChg chg="modSld">
      <pc:chgData name="Katie  Cizel" userId="S::katie@xperitas.org::309f8464-9408-477e-aece-c444c00ba54d" providerId="AD" clId="Web-{893DBCB4-C183-5B6F-1877-B9C0ADD67350}" dt="2023-11-22T17:16:49.309" v="3" actId="20577"/>
      <pc:docMkLst>
        <pc:docMk/>
      </pc:docMkLst>
      <pc:sldChg chg="modSp">
        <pc:chgData name="Katie  Cizel" userId="S::katie@xperitas.org::309f8464-9408-477e-aece-c444c00ba54d" providerId="AD" clId="Web-{893DBCB4-C183-5B6F-1877-B9C0ADD67350}" dt="2023-11-22T17:16:49.309" v="3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893DBCB4-C183-5B6F-1877-B9C0ADD67350}" dt="2023-11-22T17:16:49.309" v="3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Emma Rojas" userId="S::emma@xperitas.org::c7773878-901d-446d-9d77-3e10564b3660" providerId="AD" clId="Web-{BC53D6EC-2C6A-1C9C-4289-441AA68AA04E}"/>
    <pc:docChg chg="modSld">
      <pc:chgData name="Emma Rojas" userId="S::emma@xperitas.org::c7773878-901d-446d-9d77-3e10564b3660" providerId="AD" clId="Web-{BC53D6EC-2C6A-1C9C-4289-441AA68AA04E}" dt="2024-08-02T15:47:27.361" v="0" actId="20577"/>
      <pc:docMkLst>
        <pc:docMk/>
      </pc:docMkLst>
      <pc:sldChg chg="modSp">
        <pc:chgData name="Emma Rojas" userId="S::emma@xperitas.org::c7773878-901d-446d-9d77-3e10564b3660" providerId="AD" clId="Web-{BC53D6EC-2C6A-1C9C-4289-441AA68AA04E}" dt="2024-08-02T15:47:27.361" v="0" actId="20577"/>
        <pc:sldMkLst>
          <pc:docMk/>
          <pc:sldMk cId="3565489430" sldId="274"/>
        </pc:sldMkLst>
        <pc:spChg chg="mod">
          <ac:chgData name="Emma Rojas" userId="S::emma@xperitas.org::c7773878-901d-446d-9d77-3e10564b3660" providerId="AD" clId="Web-{BC53D6EC-2C6A-1C9C-4289-441AA68AA04E}" dt="2024-08-02T15:47:27.361" v="0" actId="20577"/>
          <ac:spMkLst>
            <pc:docMk/>
            <pc:sldMk cId="3565489430" sldId="274"/>
            <ac:spMk id="11" creationId="{84E941C3-C153-FB20-92F9-907C3B18C2B0}"/>
          </ac:spMkLst>
        </pc:spChg>
      </pc:sldChg>
    </pc:docChg>
  </pc:docChgLst>
  <pc:docChgLst>
    <pc:chgData name="Katie Blood" userId="ad7c0092-d840-49ce-96c5-0451ee39b959" providerId="ADAL" clId="{3A4163B3-889B-472D-98CB-137986DE002F}"/>
    <pc:docChg chg="sldOrd">
      <pc:chgData name="Katie Blood" userId="ad7c0092-d840-49ce-96c5-0451ee39b959" providerId="ADAL" clId="{3A4163B3-889B-472D-98CB-137986DE002F}" dt="2024-01-18T22:29:12.229" v="0" actId="20578"/>
      <pc:docMkLst>
        <pc:docMk/>
      </pc:docMkLst>
      <pc:sldChg chg="ord">
        <pc:chgData name="Katie Blood" userId="ad7c0092-d840-49ce-96c5-0451ee39b959" providerId="ADAL" clId="{3A4163B3-889B-472D-98CB-137986DE002F}" dt="2024-01-18T22:29:12.229" v="0" actId="20578"/>
        <pc:sldMkLst>
          <pc:docMk/>
          <pc:sldMk cId="0" sldId="262"/>
        </pc:sldMkLst>
      </pc:sldChg>
    </pc:docChg>
  </pc:docChgLst>
  <pc:docChgLst>
    <pc:chgData name="Katie Blood" userId="ad7c0092-d840-49ce-96c5-0451ee39b959" providerId="ADAL" clId="{F3AACE0C-D1B3-4E91-8604-F7E3B9525AD1}"/>
    <pc:docChg chg="undo custSel modSld sldOrd">
      <pc:chgData name="Katie Blood" userId="ad7c0092-d840-49ce-96c5-0451ee39b959" providerId="ADAL" clId="{F3AACE0C-D1B3-4E91-8604-F7E3B9525AD1}" dt="2024-05-21T15:29:35.194" v="20" actId="20578"/>
      <pc:docMkLst>
        <pc:docMk/>
      </pc:docMkLst>
      <pc:sldChg chg="addSp delSp modSp mod modAnim">
        <pc:chgData name="Katie Blood" userId="ad7c0092-d840-49ce-96c5-0451ee39b959" providerId="ADAL" clId="{F3AACE0C-D1B3-4E91-8604-F7E3B9525AD1}" dt="2024-05-21T15:29:34.625" v="19" actId="1076"/>
        <pc:sldMkLst>
          <pc:docMk/>
          <pc:sldMk cId="0" sldId="264"/>
        </pc:sldMkLst>
        <pc:spChg chg="add del mod">
          <ac:chgData name="Katie Blood" userId="ad7c0092-d840-49ce-96c5-0451ee39b959" providerId="ADAL" clId="{F3AACE0C-D1B3-4E91-8604-F7E3B9525AD1}" dt="2024-05-21T15:29:33.439" v="17" actId="6549"/>
          <ac:spMkLst>
            <pc:docMk/>
            <pc:sldMk cId="0" sldId="264"/>
            <ac:spMk id="18" creationId="{8A2FB14D-8624-44B6-5C05-E079834DDFD7}"/>
          </ac:spMkLst>
        </pc:spChg>
        <pc:grpChg chg="add del mod">
          <ac:chgData name="Katie Blood" userId="ad7c0092-d840-49ce-96c5-0451ee39b959" providerId="ADAL" clId="{F3AACE0C-D1B3-4E91-8604-F7E3B9525AD1}" dt="2024-05-21T15:29:34.625" v="19" actId="1076"/>
          <ac:grpSpMkLst>
            <pc:docMk/>
            <pc:sldMk cId="0" sldId="264"/>
            <ac:grpSpMk id="11" creationId="{A4ED81C7-DD43-D5A6-EAAC-35B458B1DB5E}"/>
          </ac:grpSpMkLst>
        </pc:grpChg>
        <pc:picChg chg="add mod">
          <ac:chgData name="Katie Blood" userId="ad7c0092-d840-49ce-96c5-0451ee39b959" providerId="ADAL" clId="{F3AACE0C-D1B3-4E91-8604-F7E3B9525AD1}" dt="2024-05-21T15:29:30.040" v="14"/>
          <ac:picMkLst>
            <pc:docMk/>
            <pc:sldMk cId="0" sldId="264"/>
            <ac:picMk id="19" creationId="{65CB8849-3E21-B39D-6FF7-372309178747}"/>
          </ac:picMkLst>
        </pc:picChg>
      </pc:sldChg>
      <pc:sldChg chg="ord">
        <pc:chgData name="Katie Blood" userId="ad7c0092-d840-49ce-96c5-0451ee39b959" providerId="ADAL" clId="{F3AACE0C-D1B3-4E91-8604-F7E3B9525AD1}" dt="2024-05-21T15:29:35.194" v="20" actId="20578"/>
        <pc:sldMkLst>
          <pc:docMk/>
          <pc:sldMk cId="2833874048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sv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xperitas.org/sites/default/files/2023-03/cr_costarican_immers_exp%28720p%29.mp4" TargetMode="External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9.sv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jpeg"/><Relationship Id="rId4" Type="http://schemas.openxmlformats.org/officeDocument/2006/relationships/image" Target="../media/image56.png"/><Relationship Id="rId9" Type="http://schemas.openxmlformats.org/officeDocument/2006/relationships/hyperlink" Target="https://mytravel.state.gov/s/step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21.sv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8.jpeg"/><Relationship Id="rId5" Type="http://schemas.openxmlformats.org/officeDocument/2006/relationships/image" Target="../media/image36.png"/><Relationship Id="rId10" Type="http://schemas.openxmlformats.org/officeDocument/2006/relationships/image" Target="../media/image47.jpeg"/><Relationship Id="rId4" Type="http://schemas.openxmlformats.org/officeDocument/2006/relationships/image" Target="../media/image35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Costa Rica!</a:t>
            </a:r>
          </a:p>
        </p:txBody>
      </p:sp>
      <p:pic>
        <p:nvPicPr>
          <p:cNvPr id="12" name="Picture 11" descr="A city with many buildings and mountains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3" r="14503"/>
          <a:stretch/>
        </p:blipFill>
        <p:spPr>
          <a:xfrm>
            <a:off x="19472" y="0"/>
            <a:ext cx="6541479" cy="69106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5" r="4455" b="-1048"/>
          <a:stretch/>
        </p:blipFill>
        <p:spPr>
          <a:xfrm>
            <a:off x="158428" y="345387"/>
            <a:ext cx="4333541" cy="2886932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496332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Costa Rica </a:t>
            </a:r>
            <a:r>
              <a:rPr sz="2250" dirty="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 dirty="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1901649" y="413769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7435099" y="1897746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338030" y="3829171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1503921" y="461908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6912065" y="2472513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6835574" y="176665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1302123" y="398953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029377" y="4336904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6727107" y="371093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3170" y="456257"/>
            <a:ext cx="4032692" cy="640169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ody text copy"/>
          <p:cNvSpPr/>
          <p:nvPr/>
        </p:nvSpPr>
        <p:spPr>
          <a:xfrm>
            <a:off x="0" y="113605"/>
            <a:ext cx="4120527" cy="1310866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 hangingPunct="0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Enrollment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53242" y="1326877"/>
            <a:ext cx="1934877" cy="1869743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36856" y="3798013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endParaRPr sz="3086" dirty="0">
              <a:solidFill>
                <a:srgbClr val="5D647B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941C3-C153-FB20-92F9-907C3B18C2B0}"/>
              </a:ext>
            </a:extLst>
          </p:cNvPr>
          <p:cNvSpPr txBox="1"/>
          <p:nvPr/>
        </p:nvSpPr>
        <p:spPr>
          <a:xfrm>
            <a:off x="4356407" y="134861"/>
            <a:ext cx="7418029" cy="65556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04B87"/>
                </a:solidFill>
              </a:rPr>
              <a:t>Make Sure to Join the </a:t>
            </a:r>
            <a:endParaRPr lang="en-US" sz="2800" b="1">
              <a:solidFill>
                <a:srgbClr val="004B87"/>
              </a:solidFill>
            </a:endParaRPr>
          </a:p>
          <a:p>
            <a:r>
              <a:rPr lang="en-US" sz="2800" b="1" dirty="0">
                <a:solidFill>
                  <a:srgbClr val="004B87"/>
                </a:solidFill>
              </a:rPr>
              <a:t>Costa Rica Immersion Program Because:</a:t>
            </a:r>
            <a:endParaRPr lang="en-US" sz="2800" b="1">
              <a:solidFill>
                <a:srgbClr val="004B87"/>
              </a:solidFill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Do you identify with a sloth's slow pace of life? </a:t>
            </a:r>
            <a:r>
              <a:rPr lang="en-US" sz="2000" dirty="0"/>
              <a:t>🦥   Costa Rica is the perfect place to meet your laid-back kindred spirits up close. Prepare for some serious sloth inspiration!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Adventures That Will Make Your Social Media Look Fire! </a:t>
            </a:r>
            <a:r>
              <a:rPr lang="en-US" sz="2000" dirty="0"/>
              <a:t>🔥From zip-lining through lush rainforests to hiking around a volcano, your social media feed will be envy-inducing.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The Food Will Have You Saying "¡Más Por Favor!" </a:t>
            </a:r>
            <a:r>
              <a:rPr lang="en-US" sz="2000" dirty="0"/>
              <a:t>🍍🌮Fresh tropical fruits, delicious local dishes, and incredible coffee. Get ready for a culinary adventure!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Make Connections That Will Last a Lifetime! </a:t>
            </a:r>
            <a:r>
              <a:rPr lang="en-US" sz="2000" dirty="0"/>
              <a:t>🤝 Meet amazing people and build friendships that will extend far beyond your trip.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Immerse Yourself in the Language and Culture of Costa Rica! </a:t>
            </a:r>
            <a:r>
              <a:rPr lang="en-US" sz="2000" dirty="0"/>
              <a:t>💬                 Improve your Spanish, understand the local customs, and truly experience the vibrant culture of Costa Rica.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endParaRPr lang="en-US" sz="2200" dirty="0">
              <a:cs typeface="Calibri"/>
            </a:endParaRPr>
          </a:p>
        </p:txBody>
      </p:sp>
      <p:pic>
        <p:nvPicPr>
          <p:cNvPr id="10" name="DashSquare">
            <a:extLst>
              <a:ext uri="{FF2B5EF4-FFF2-40B4-BE49-F238E27FC236}">
                <a16:creationId xmlns:a16="http://schemas.microsoft.com/office/drawing/2014/main" id="{F56A620B-1A7F-9269-774A-472AE59670B4}"/>
              </a:ext>
            </a:extLst>
          </p:cNvPr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66614" y="4426952"/>
            <a:ext cx="1981289" cy="1967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B4383-B6BC-5AA6-88DE-F99424A75FF4}"/>
              </a:ext>
            </a:extLst>
          </p:cNvPr>
          <p:cNvSpPr txBox="1"/>
          <p:nvPr/>
        </p:nvSpPr>
        <p:spPr>
          <a:xfrm>
            <a:off x="660400" y="325768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</a:rPr>
              <a:t>Follow </a:t>
            </a:r>
            <a:r>
              <a:rPr lang="en-US" sz="2000" b="1" err="1">
                <a:solidFill>
                  <a:srgbClr val="FFFFFF"/>
                </a:solidFill>
                <a:latin typeface="Arial"/>
              </a:rPr>
              <a:t>Xperitas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on 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3" name="Body text copy">
            <a:extLst>
              <a:ext uri="{FF2B5EF4-FFF2-40B4-BE49-F238E27FC236}">
                <a16:creationId xmlns:a16="http://schemas.microsoft.com/office/drawing/2014/main" id="{E1148833-E144-DB89-049A-0E26CD398BC0}"/>
              </a:ext>
            </a:extLst>
          </p:cNvPr>
          <p:cNvSpPr/>
          <p:nvPr/>
        </p:nvSpPr>
        <p:spPr>
          <a:xfrm>
            <a:off x="-48382" y="3529710"/>
            <a:ext cx="4132622" cy="609343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lang="en-US" dirty="0"/>
          </a:p>
        </p:txBody>
      </p:sp>
      <p:pic>
        <p:nvPicPr>
          <p:cNvPr id="15" name="Picture 14" descr="A screenshot of a qr code&#10;&#10;Description automatically generated">
            <a:extLst>
              <a:ext uri="{FF2B5EF4-FFF2-40B4-BE49-F238E27FC236}">
                <a16:creationId xmlns:a16="http://schemas.microsoft.com/office/drawing/2014/main" id="{5855F5BE-384D-0D6B-D77B-8E87EDAB7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27" y="4117675"/>
            <a:ext cx="2198562" cy="272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E4668D-167B-7BE9-CE78-AF33D354A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68" y="1178708"/>
            <a:ext cx="4489133" cy="55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Bethany@Xperitas.org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685800" y="1821126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 dirty="0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247553E-B96A-A22F-2E5F-F80BE717BDAF}"/>
              </a:ext>
            </a:extLst>
          </p:cNvPr>
          <p:cNvSpPr/>
          <p:nvPr/>
        </p:nvSpPr>
        <p:spPr>
          <a:xfrm>
            <a:off x="8188505" y="-14841"/>
            <a:ext cx="3952892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1EF516-3162-D9CF-FC35-CCAC2B3C93D1}"/>
              </a:ext>
            </a:extLst>
          </p:cNvPr>
          <p:cNvSpPr txBox="1"/>
          <p:nvPr/>
        </p:nvSpPr>
        <p:spPr>
          <a:xfrm>
            <a:off x="8627952" y="3675707"/>
            <a:ext cx="317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Follow us on Instagram:</a:t>
            </a:r>
            <a:br>
              <a:rPr lang="en-US" dirty="0"/>
            </a:br>
            <a:r>
              <a:rPr lang="en-US" dirty="0"/>
              <a:t>(insert QR code for Insta)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534915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309875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084835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 dirty="0">
              <a:latin typeface="Arial"/>
              <a:ea typeface="Segoe UI"/>
              <a:cs typeface="Segoe UI"/>
            </a:endParaRPr>
          </a:p>
          <a:p>
            <a:pPr algn="ctr"/>
            <a:r>
              <a:rPr lang="en-US" b="1" baseline="0" dirty="0">
                <a:latin typeface="Arial"/>
                <a:ea typeface="Segoe UI"/>
                <a:cs typeface="Segoe UI"/>
              </a:rPr>
              <a:t>You'll Become a Coffee Snob! </a:t>
            </a:r>
            <a:endParaRPr lang="en-US">
              <a:latin typeface="Calibri" panose="020F0502020204030204"/>
              <a:ea typeface="Segoe UI"/>
              <a:cs typeface="Calibri"/>
            </a:endParaRPr>
          </a:p>
          <a:p>
            <a:pPr algn="ctr"/>
            <a:r>
              <a:rPr lang="en-US" dirty="0">
                <a:latin typeface="Arial"/>
                <a:ea typeface="Segoe UI"/>
                <a:cs typeface="Segoe UI"/>
              </a:rPr>
              <a:t>​</a:t>
            </a:r>
            <a:endParaRPr lang="en-US" dirty="0">
              <a:cs typeface="Calibri"/>
            </a:endParaRPr>
          </a:p>
          <a:p>
            <a:pPr algn="ctr" rtl="0"/>
            <a:r>
              <a:rPr lang="en-US" sz="1400" baseline="0" dirty="0">
                <a:latin typeface="Arial"/>
                <a:ea typeface="Segoe UI"/>
                <a:cs typeface="Segoe UI"/>
              </a:rPr>
              <a:t>After tasting the rich, flavorful Costa Rican coffee, you'll never be able to look at your regular cup of joe the same way again. Starbucks? Please.</a:t>
            </a:r>
            <a:r>
              <a:rPr lang="en-US" sz="1400" dirty="0">
                <a:latin typeface="Arial"/>
                <a:ea typeface="Segoe UI"/>
                <a:cs typeface="Segoe UI"/>
              </a:rPr>
              <a:t>​</a:t>
            </a:r>
            <a:endParaRPr lang="en-US" sz="1400" dirty="0">
              <a:cs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859796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583957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413399" y="2666940"/>
            <a:ext cx="410448" cy="9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2800" b="1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3181" y="2691131"/>
            <a:ext cx="434023" cy="9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2800" b="1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72823" y="2661557"/>
            <a:ext cx="460216" cy="9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2800" b="1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84369" y="2656258"/>
            <a:ext cx="484585" cy="9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2800" b="1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20284" y="2656258"/>
            <a:ext cx="468630" cy="9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2800" b="1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597045" y="3593548"/>
            <a:ext cx="203955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Your Spanish Will Get Too Good! </a:t>
            </a:r>
            <a:endParaRPr lang="en-US">
              <a:latin typeface="Arial"/>
              <a:cs typeface="Arial"/>
            </a:endParaRPr>
          </a:p>
          <a:p>
            <a:pPr algn="ctr"/>
            <a:endParaRPr lang="en-US" sz="1400" b="1" dirty="0">
              <a:latin typeface="Arial"/>
              <a:cs typeface="Arial"/>
            </a:endParaRPr>
          </a:p>
          <a:p>
            <a:pPr algn="ctr"/>
            <a:r>
              <a:rPr lang="en-US" sz="1400" dirty="0">
                <a:latin typeface="Arial"/>
                <a:cs typeface="Arial"/>
              </a:rPr>
              <a:t>Imagine returning home and suddenly understanding all those Spanish songs and TV shows. You’ll sadly have no excuses for not doing your Spanish homework anymore!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8278F1B5-AE53-82B6-DCBD-24F814968C59}"/>
              </a:ext>
            </a:extLst>
          </p:cNvPr>
          <p:cNvGrpSpPr/>
          <p:nvPr/>
        </p:nvGrpSpPr>
        <p:grpSpPr>
          <a:xfrm>
            <a:off x="0" y="-98627"/>
            <a:ext cx="12192000" cy="1206834"/>
            <a:chOff x="0" y="-482203"/>
            <a:chExt cx="22350498" cy="7530703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736CFB9-45F1-5465-46AD-57C84BB5B43B}"/>
                </a:ext>
              </a:extLst>
            </p:cNvPr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4FF0818F-9289-FF63-1518-A35E4EFDF3F8}"/>
                </a:ext>
              </a:extLst>
            </p:cNvPr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745C2605-A7C3-8DE3-861C-3A147D5C0A41}"/>
                  </a:ext>
                </a:extLst>
              </p:cNvPr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9" name="TextBox 5">
                <a:extLst>
                  <a:ext uri="{FF2B5EF4-FFF2-40B4-BE49-F238E27FC236}">
                    <a16:creationId xmlns:a16="http://schemas.microsoft.com/office/drawing/2014/main" id="{D18896F3-A0C7-CD40-F544-D50A05502E2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987510" y="271452"/>
            <a:ext cx="1023030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5 Reasons You Should </a:t>
            </a:r>
            <a:r>
              <a:rPr lang="en-US" sz="3000" i="1" dirty="0">
                <a:solidFill>
                  <a:schemeClr val="bg1"/>
                </a:solidFill>
                <a:latin typeface="Arial"/>
                <a:cs typeface="Arial"/>
              </a:rPr>
              <a:t>Definitely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dirty="0">
                <a:solidFill>
                  <a:srgbClr val="F1BE48"/>
                </a:solidFill>
                <a:latin typeface="Arial"/>
                <a:cs typeface="Arial"/>
              </a:rPr>
              <a:t>NOT 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Go to Costa Rica</a:t>
            </a:r>
          </a:p>
        </p:txBody>
      </p:sp>
      <p:pic>
        <p:nvPicPr>
          <p:cNvPr id="32" name="Picture 31" descr="A cartoon of a person pointing up&#10;&#10;Description automatically generated">
            <a:extLst>
              <a:ext uri="{FF2B5EF4-FFF2-40B4-BE49-F238E27FC236}">
                <a16:creationId xmlns:a16="http://schemas.microsoft.com/office/drawing/2014/main" id="{027550E7-A6EC-F84B-3DFA-7DD04F398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84" y="1253889"/>
            <a:ext cx="1367481" cy="1634659"/>
          </a:xfrm>
          <a:prstGeom prst="rect">
            <a:avLst/>
          </a:prstGeom>
        </p:spPr>
      </p:pic>
      <p:pic>
        <p:nvPicPr>
          <p:cNvPr id="34" name="Picture 33" descr="A group of different fruits&#10;&#10;Description automatically generated">
            <a:extLst>
              <a:ext uri="{FF2B5EF4-FFF2-40B4-BE49-F238E27FC236}">
                <a16:creationId xmlns:a16="http://schemas.microsoft.com/office/drawing/2014/main" id="{D232AD83-5C30-9CB6-2878-C84F34703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45" y="1251531"/>
            <a:ext cx="2043546" cy="16296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58F9EA-77C0-730E-A50F-9C61AF4B280B}"/>
              </a:ext>
            </a:extLst>
          </p:cNvPr>
          <p:cNvSpPr txBox="1"/>
          <p:nvPr/>
        </p:nvSpPr>
        <p:spPr>
          <a:xfrm>
            <a:off x="2861733" y="3599543"/>
            <a:ext cx="2053772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/>
                <a:cs typeface="Segoe UI"/>
              </a:rPr>
              <a:t>You'll Get Addicted to Fresh Fruits!</a:t>
            </a:r>
            <a:r>
              <a:rPr lang="en-US" dirty="0">
                <a:latin typeface="Arial"/>
                <a:cs typeface="Segoe UI"/>
              </a:rPr>
              <a:t>​</a:t>
            </a:r>
            <a:endParaRPr lang="en-US" dirty="0">
              <a:cs typeface="Calibri"/>
            </a:endParaRPr>
          </a:p>
          <a:p>
            <a:pPr algn="ctr"/>
            <a:endParaRPr lang="en-US" sz="1400" dirty="0">
              <a:latin typeface="Arial"/>
              <a:cs typeface="Segoe UI"/>
            </a:endParaRPr>
          </a:p>
          <a:p>
            <a:pPr algn="ctr"/>
            <a:r>
              <a:rPr lang="en-US" sz="1400" dirty="0">
                <a:latin typeface="Arial"/>
                <a:cs typeface="Segoe UI"/>
              </a:rPr>
              <a:t>Seriously, who wants to eat pineapples and coconuts fresh from the source? You might develop an unhealthy obsession with tropical fruit and smoothies.​</a:t>
            </a:r>
            <a:endParaRPr lang="en-US"/>
          </a:p>
        </p:txBody>
      </p:sp>
      <p:pic>
        <p:nvPicPr>
          <p:cNvPr id="37" name="Picture 36" descr="A cup of coffee with a foamy foam&#10;&#10;Description automatically generated">
            <a:extLst>
              <a:ext uri="{FF2B5EF4-FFF2-40B4-BE49-F238E27FC236}">
                <a16:creationId xmlns:a16="http://schemas.microsoft.com/office/drawing/2014/main" id="{4DEB988F-C145-1C0A-0190-29490E2A7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569" y="1399032"/>
            <a:ext cx="2053298" cy="1491736"/>
          </a:xfrm>
          <a:prstGeom prst="rect">
            <a:avLst/>
          </a:prstGeom>
        </p:spPr>
      </p:pic>
      <p:pic>
        <p:nvPicPr>
          <p:cNvPr id="39" name="Picture 38" descr="A mountain with palm trees and a road&#10;&#10;Description automatically generated">
            <a:extLst>
              <a:ext uri="{FF2B5EF4-FFF2-40B4-BE49-F238E27FC236}">
                <a16:creationId xmlns:a16="http://schemas.microsoft.com/office/drawing/2014/main" id="{A6F5B53F-3D5A-5CFD-A8BA-44160A221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684" y="1174215"/>
            <a:ext cx="1259380" cy="1771203"/>
          </a:xfrm>
          <a:prstGeom prst="rect">
            <a:avLst/>
          </a:prstGeom>
        </p:spPr>
      </p:pic>
      <p:pic>
        <p:nvPicPr>
          <p:cNvPr id="41" name="Picture 40" descr="A person on a zip line&#10;&#10;Description automatically generated">
            <a:extLst>
              <a:ext uri="{FF2B5EF4-FFF2-40B4-BE49-F238E27FC236}">
                <a16:creationId xmlns:a16="http://schemas.microsoft.com/office/drawing/2014/main" id="{036926F8-FB01-701F-0D2B-D169372FB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9239" y="1176601"/>
            <a:ext cx="1738822" cy="176881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D959D3-8228-1C50-4250-B130B754AC2C}"/>
              </a:ext>
            </a:extLst>
          </p:cNvPr>
          <p:cNvSpPr txBox="1"/>
          <p:nvPr/>
        </p:nvSpPr>
        <p:spPr>
          <a:xfrm>
            <a:off x="7312781" y="3623734"/>
            <a:ext cx="205377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Segoe UI"/>
              </a:rPr>
              <a:t>The Nature is Just Too Perfect!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1400" b="1" dirty="0">
                <a:latin typeface="Arial"/>
                <a:cs typeface="Segoe UI"/>
              </a:rPr>
              <a:t> </a:t>
            </a:r>
            <a:r>
              <a:rPr lang="en-US" sz="1400" dirty="0">
                <a:latin typeface="Arial"/>
                <a:cs typeface="Segoe UI"/>
              </a:rPr>
              <a:t>​</a:t>
            </a:r>
            <a:endParaRPr lang="en-US"/>
          </a:p>
          <a:p>
            <a:pPr algn="ctr"/>
            <a:r>
              <a:rPr lang="en-US" sz="1400">
                <a:latin typeface="Arial"/>
                <a:cs typeface="Segoe UI"/>
              </a:rPr>
              <a:t>Lush green landscapes, stunning volcanoes, and pristine beaches every day? You'll never want to leave, and then what will you do with all your winter clothes?​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A8B9CB-6BBB-D4A8-4365-D6996646D842}"/>
              </a:ext>
            </a:extLst>
          </p:cNvPr>
          <p:cNvSpPr txBox="1"/>
          <p:nvPr/>
        </p:nvSpPr>
        <p:spPr>
          <a:xfrm>
            <a:off x="9538304" y="3599543"/>
            <a:ext cx="2053772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/>
                <a:cs typeface="Segoe UI"/>
              </a:rPr>
              <a:t>You'll Have Too Many Adventures!</a:t>
            </a:r>
            <a:r>
              <a:rPr lang="en-US" sz="1400" b="1" dirty="0">
                <a:latin typeface="Arial"/>
                <a:cs typeface="Segoe UI"/>
              </a:rPr>
              <a:t> </a:t>
            </a:r>
            <a:r>
              <a:rPr lang="en-US" sz="1400" dirty="0">
                <a:latin typeface="Arial"/>
                <a:cs typeface="Segoe UI"/>
              </a:rPr>
              <a:t>​</a:t>
            </a:r>
            <a:endParaRPr lang="en-US"/>
          </a:p>
          <a:p>
            <a:pPr algn="ctr"/>
            <a:endParaRPr lang="en-US" sz="1400" dirty="0">
              <a:latin typeface="Arial"/>
              <a:cs typeface="Segoe UI"/>
            </a:endParaRPr>
          </a:p>
          <a:p>
            <a:pPr algn="ctr"/>
            <a:r>
              <a:rPr lang="en-US" sz="1400" dirty="0">
                <a:latin typeface="Arial"/>
                <a:cs typeface="Segoe UI"/>
              </a:rPr>
              <a:t>From zip-lining in the jungle to hiking up volcanoes, there's just too much excitement. Who needs all that adrenaline, right?</a:t>
            </a:r>
          </a:p>
        </p:txBody>
      </p:sp>
      <p:pic>
        <p:nvPicPr>
          <p:cNvPr id="45" name="Graphic 44" descr="Warning with solid fill">
            <a:extLst>
              <a:ext uri="{FF2B5EF4-FFF2-40B4-BE49-F238E27FC236}">
                <a16:creationId xmlns:a16="http://schemas.microsoft.com/office/drawing/2014/main" id="{2F62EB5B-7A7B-F4E1-0E4A-E67FBFB80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71" y="-2845"/>
            <a:ext cx="1043392" cy="1115963"/>
          </a:xfrm>
          <a:prstGeom prst="rect">
            <a:avLst/>
          </a:prstGeom>
        </p:spPr>
      </p:pic>
      <p:pic>
        <p:nvPicPr>
          <p:cNvPr id="46" name="Graphic 45" descr="Warning with solid fill">
            <a:extLst>
              <a:ext uri="{FF2B5EF4-FFF2-40B4-BE49-F238E27FC236}">
                <a16:creationId xmlns:a16="http://schemas.microsoft.com/office/drawing/2014/main" id="{45ABAE3B-4F50-E72E-EE5F-7DDCF8159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58242" y="-2846"/>
            <a:ext cx="1043392" cy="11159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11" t="-521" r="21376" b="521"/>
          <a:stretch/>
        </p:blipFill>
        <p:spPr bwMode="auto">
          <a:xfrm>
            <a:off x="8019576" y="552021"/>
            <a:ext cx="3403574" cy="4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 dirty="0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Xperitas One Min</a:t>
            </a:r>
            <a:r>
              <a:rPr lang="en-US" sz="2108" dirty="0">
                <a:solidFill>
                  <a:srgbClr val="717274"/>
                </a:solidFill>
                <a:latin typeface="Lato"/>
                <a:cs typeface="Lato"/>
                <a:hlinkClick r:id="rId11"/>
              </a:rPr>
              <a:t>u</a:t>
            </a:r>
            <a:r>
              <a:rPr sz="2108" dirty="0">
                <a:solidFill>
                  <a:srgbClr val="717274"/>
                </a:solidFill>
                <a:latin typeface="Lato"/>
                <a:cs typeface="Lato"/>
                <a:hlinkClick r:id="rId11"/>
              </a:rPr>
              <a:t>te Video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oxen with horns on a red cart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4822" y="322986"/>
            <a:ext cx="4284157" cy="2856105"/>
          </a:xfrm>
          <a:prstGeom prst="rect">
            <a:avLst/>
          </a:prstGeom>
        </p:spPr>
      </p:pic>
      <p:pic>
        <p:nvPicPr>
          <p:cNvPr id="12" name="Florian Wehde" descr="A group of fruits and vegetables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15566" y="322986"/>
            <a:ext cx="4306471" cy="2870981"/>
          </a:xfrm>
          <a:prstGeom prst="rect">
            <a:avLst/>
          </a:prstGeom>
        </p:spPr>
      </p:pic>
      <p:pic>
        <p:nvPicPr>
          <p:cNvPr id="14" name="Picture 13" descr="A person walking on a suspension bridge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2"/>
          </a:xfrm>
          <a:prstGeom prst="rect">
            <a:avLst/>
          </a:prstGeom>
        </p:spPr>
      </p:pic>
      <p:pic>
        <p:nvPicPr>
          <p:cNvPr id="17" name="Picture 16" descr="A mountain with clouds above it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320" y="3740697"/>
            <a:ext cx="4099703" cy="2734510"/>
          </a:xfrm>
          <a:prstGeom prst="rect">
            <a:avLst/>
          </a:prstGeom>
        </p:spPr>
      </p:pic>
      <p:pic>
        <p:nvPicPr>
          <p:cNvPr id="19" name="Picture 18" descr="Two women standing on rocks by a waterfall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01" t="-1053" r="752" b="24211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ink ice cream sundae with a candy cane in a plastic cup&#10;&#10;Description automatically generated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57838" y="3678910"/>
            <a:ext cx="1977391" cy="2930483"/>
          </a:xfrm>
          <a:prstGeom prst="rect">
            <a:avLst/>
          </a:prstGeom>
        </p:spPr>
      </p:pic>
      <p:pic>
        <p:nvPicPr>
          <p:cNvPr id="14" name="Picture 13" descr="A fruit stand with watermelon and bananas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2300" y="3688775"/>
            <a:ext cx="4381300" cy="2920618"/>
          </a:xfrm>
          <a:prstGeom prst="rect">
            <a:avLst/>
          </a:prstGeom>
        </p:spPr>
      </p:pic>
      <p:pic>
        <p:nvPicPr>
          <p:cNvPr id="16" name="Picture 15" descr="A close up of a plant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464" y="4279395"/>
            <a:ext cx="3106662" cy="2329997"/>
          </a:xfrm>
          <a:prstGeom prst="rect">
            <a:avLst/>
          </a:prstGeom>
        </p:spPr>
      </p:pic>
      <p:pic>
        <p:nvPicPr>
          <p:cNvPr id="20" name="Picture 19" descr="A plate of food on a tabl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32538"/>
            <a:ext cx="4585267" cy="3037739"/>
          </a:xfrm>
          <a:prstGeom prst="rect">
            <a:avLst/>
          </a:prstGeom>
        </p:spPr>
      </p:pic>
      <p:pic>
        <p:nvPicPr>
          <p:cNvPr id="22" name="Picture 21" descr="A close up of a plant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9" r="12389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ile of fruit with a flower shaped object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69" r="22369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Bethany De Leon</DisplayName>
        <AccountId>12346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8D516-3451-4356-8015-3AC8AA274BAC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825ae176-405e-4596-a4b1-c463977585f5"/>
    <ds:schemaRef ds:uri="http://www.w3.org/XML/1998/namespace"/>
    <ds:schemaRef ds:uri="http://schemas.openxmlformats.org/package/2006/metadata/core-properties"/>
    <ds:schemaRef ds:uri="f73d4b22-5b23-44a0-bc6b-9bac75aff085"/>
    <ds:schemaRef ds:uri="c067450e-7df5-4bb7-a748-f7c5eff5b69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891B09-B722-447A-BDDA-683FD9649833}">
  <ds:schemaRefs>
    <ds:schemaRef ds:uri="825ae176-405e-4596-a4b1-c463977585f5"/>
    <ds:schemaRef ds:uri="c067450e-7df5-4bb7-a748-f7c5eff5b692"/>
    <ds:schemaRef ds:uri="f73d4b22-5b23-44a0-bc6b-9bac75aff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</TotalTime>
  <Words>1166</Words>
  <Application>Microsoft Office PowerPoint</Application>
  <PresentationFormat>Widescreen</PresentationFormat>
  <Paragraphs>194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Bethany Mason</cp:lastModifiedBy>
  <cp:revision>644</cp:revision>
  <dcterms:created xsi:type="dcterms:W3CDTF">2023-10-20T16:15:27Z</dcterms:created>
  <dcterms:modified xsi:type="dcterms:W3CDTF">2025-01-13T20:17:38Z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