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8257A-72C2-2A21-318C-9F9390A6D65B}" v="6" dt="2025-01-13T20:17:03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4768DB44-A5E6-5C2A-519F-0DFE4B24918D}"/>
    <pc:docChg chg="modSld">
      <pc:chgData name="Katie  Cizel" userId="S::katie@xperitas.org::309f8464-9408-477e-aece-c444c00ba54d" providerId="AD" clId="Web-{4768DB44-A5E6-5C2A-519F-0DFE4B24918D}" dt="2023-12-08T17:12:38.729" v="24"/>
      <pc:docMkLst>
        <pc:docMk/>
      </pc:docMkLst>
      <pc:sldChg chg="modSp">
        <pc:chgData name="Katie  Cizel" userId="S::katie@xperitas.org::309f8464-9408-477e-aece-c444c00ba54d" providerId="AD" clId="Web-{4768DB44-A5E6-5C2A-519F-0DFE4B24918D}" dt="2023-12-08T17:12:38.729" v="24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4768DB44-A5E6-5C2A-519F-0DFE4B24918D}" dt="2023-12-08T17:12:08.509" v="21"/>
          <ac:picMkLst>
            <pc:docMk/>
            <pc:sldMk cId="3930024240" sldId="260"/>
            <ac:picMk id="14" creationId="{D3C6E759-4611-7DFD-3BC1-16C888D501E5}"/>
          </ac:picMkLst>
        </pc:picChg>
        <pc:picChg chg="mod">
          <ac:chgData name="Katie  Cizel" userId="S::katie@xperitas.org::309f8464-9408-477e-aece-c444c00ba54d" providerId="AD" clId="Web-{4768DB44-A5E6-5C2A-519F-0DFE4B24918D}" dt="2023-12-08T17:12:38.729" v="24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4768DB44-A5E6-5C2A-519F-0DFE4B24918D}" dt="2023-12-08T17:12:17.588" v="22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4768DB44-A5E6-5C2A-519F-0DFE4B24918D}" dt="2023-12-08T17:10:39.209" v="17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4768DB44-A5E6-5C2A-519F-0DFE4B24918D}" dt="2023-12-08T17:10:39.209" v="17" actId="20577"/>
          <ac:spMkLst>
            <pc:docMk/>
            <pc:sldMk cId="0" sldId="262"/>
            <ac:spMk id="13" creationId="{40C398E0-E8E9-1A82-AB02-F4726FD577D1}"/>
          </ac:spMkLst>
        </pc:spChg>
      </pc:sldChg>
      <pc:sldChg chg="addSp delSp modSp">
        <pc:chgData name="Katie  Cizel" userId="S::katie@xperitas.org::309f8464-9408-477e-aece-c444c00ba54d" providerId="AD" clId="Web-{4768DB44-A5E6-5C2A-519F-0DFE4B24918D}" dt="2023-12-08T17:10:27.506" v="13" actId="20577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4768DB44-A5E6-5C2A-519F-0DFE4B24918D}" dt="2023-12-08T17:10:27.506" v="13" actId="20577"/>
          <ac:spMkLst>
            <pc:docMk/>
            <pc:sldMk cId="0" sldId="279"/>
            <ac:spMk id="10" creationId="{0A9312DD-DEB7-CF52-8F8C-174DF8671CA9}"/>
          </ac:spMkLst>
        </pc:spChg>
        <pc:picChg chg="add mod modCrop">
          <ac:chgData name="Katie  Cizel" userId="S::katie@xperitas.org::309f8464-9408-477e-aece-c444c00ba54d" providerId="AD" clId="Web-{4768DB44-A5E6-5C2A-519F-0DFE4B24918D}" dt="2023-12-08T17:10:16.365" v="6" actId="1076"/>
          <ac:picMkLst>
            <pc:docMk/>
            <pc:sldMk cId="0" sldId="279"/>
            <ac:picMk id="4" creationId="{39C6D482-5B30-4AB2-EC8A-C312C76B34EA}"/>
          </ac:picMkLst>
        </pc:picChg>
        <pc:picChg chg="del">
          <ac:chgData name="Katie  Cizel" userId="S::katie@xperitas.org::309f8464-9408-477e-aece-c444c00ba54d" providerId="AD" clId="Web-{4768DB44-A5E6-5C2A-519F-0DFE4B24918D}" dt="2023-12-08T17:10:12.787" v="5"/>
          <ac:picMkLst>
            <pc:docMk/>
            <pc:sldMk cId="0" sldId="279"/>
            <ac:picMk id="12" creationId="{A51318E8-0110-198C-C520-AF25F1EEA2C7}"/>
          </ac:picMkLst>
        </pc:picChg>
        <pc:cxnChg chg="del">
          <ac:chgData name="Katie  Cizel" userId="S::katie@xperitas.org::309f8464-9408-477e-aece-c444c00ba54d" providerId="AD" clId="Web-{4768DB44-A5E6-5C2A-519F-0DFE4B24918D}" dt="2023-12-08T17:10:19.662" v="7"/>
          <ac:cxnSpMkLst>
            <pc:docMk/>
            <pc:sldMk cId="0" sldId="279"/>
            <ac:cxnSpMk id="16" creationId="{FC9A29CD-78D5-C593-FDB0-6C5FD54F628C}"/>
          </ac:cxnSpMkLst>
        </pc:cxnChg>
      </pc:sldChg>
      <pc:sldChg chg="modSp">
        <pc:chgData name="Katie  Cizel" userId="S::katie@xperitas.org::309f8464-9408-477e-aece-c444c00ba54d" providerId="AD" clId="Web-{4768DB44-A5E6-5C2A-519F-0DFE4B24918D}" dt="2023-12-08T17:10:43.725" v="20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4768DB44-A5E6-5C2A-519F-0DFE4B24918D}" dt="2023-12-08T17:10:43.725" v="20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Virginie Donzo" userId="S::virginie@xperitas.org::9b59dd4d-b17d-4a8b-bd01-eddf2b76f752" providerId="AD" clId="Web-{31DC1197-5595-E03B-4BF4-44A99BD561DF}"/>
    <pc:docChg chg="modSld">
      <pc:chgData name="Virginie Donzo" userId="S::virginie@xperitas.org::9b59dd4d-b17d-4a8b-bd01-eddf2b76f752" providerId="AD" clId="Web-{31DC1197-5595-E03B-4BF4-44A99BD561DF}" dt="2023-12-08T17:30:57.885" v="1" actId="20577"/>
      <pc:docMkLst>
        <pc:docMk/>
      </pc:docMkLst>
      <pc:sldChg chg="modSp">
        <pc:chgData name="Virginie Donzo" userId="S::virginie@xperitas.org::9b59dd4d-b17d-4a8b-bd01-eddf2b76f752" providerId="AD" clId="Web-{31DC1197-5595-E03B-4BF4-44A99BD561DF}" dt="2023-12-08T17:30:57.885" v="1" actId="20577"/>
        <pc:sldMkLst>
          <pc:docMk/>
          <pc:sldMk cId="0" sldId="276"/>
        </pc:sldMkLst>
        <pc:spChg chg="mod">
          <ac:chgData name="Virginie Donzo" userId="S::virginie@xperitas.org::9b59dd4d-b17d-4a8b-bd01-eddf2b76f752" providerId="AD" clId="Web-{31DC1197-5595-E03B-4BF4-44A99BD561DF}" dt="2023-12-08T17:30:57.885" v="1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Villegas" userId="S::katie@xperitas.org::309f8464-9408-477e-aece-c444c00ba54d" providerId="AD" clId="Web-{0EA8257A-72C2-2A21-318C-9F9390A6D65B}"/>
    <pc:docChg chg="addSld delSld modSld">
      <pc:chgData name="Katie  Villegas" userId="S::katie@xperitas.org::309f8464-9408-477e-aece-c444c00ba54d" providerId="AD" clId="Web-{0EA8257A-72C2-2A21-318C-9F9390A6D65B}" dt="2025-01-13T20:17:03.387" v="3" actId="20577"/>
      <pc:docMkLst>
        <pc:docMk/>
      </pc:docMkLst>
      <pc:sldChg chg="del">
        <pc:chgData name="Katie  Villegas" userId="S::katie@xperitas.org::309f8464-9408-477e-aece-c444c00ba54d" providerId="AD" clId="Web-{0EA8257A-72C2-2A21-318C-9F9390A6D65B}" dt="2025-01-13T20:16:37.871" v="1"/>
        <pc:sldMkLst>
          <pc:docMk/>
          <pc:sldMk cId="0" sldId="273"/>
        </pc:sldMkLst>
      </pc:sldChg>
      <pc:sldChg chg="modSp add">
        <pc:chgData name="Katie  Villegas" userId="S::katie@xperitas.org::309f8464-9408-477e-aece-c444c00ba54d" providerId="AD" clId="Web-{0EA8257A-72C2-2A21-318C-9F9390A6D65B}" dt="2025-01-13T20:17:03.387" v="3" actId="20577"/>
        <pc:sldMkLst>
          <pc:docMk/>
          <pc:sldMk cId="1686385645" sldId="289"/>
        </pc:sldMkLst>
        <pc:spChg chg="mod">
          <ac:chgData name="Katie  Villegas" userId="S::katie@xperitas.org::309f8464-9408-477e-aece-c444c00ba54d" providerId="AD" clId="Web-{0EA8257A-72C2-2A21-318C-9F9390A6D65B}" dt="2025-01-13T20:17:03.387" v="3" actId="20577"/>
          <ac:spMkLst>
            <pc:docMk/>
            <pc:sldMk cId="1686385645" sldId="289"/>
            <ac:spMk id="22" creationId="{00C0872B-26BA-4668-B6BF-004F1EF50A77}"/>
          </ac:spMkLst>
        </pc:spChg>
      </pc:sldChg>
    </pc:docChg>
  </pc:docChgLst>
  <pc:docChgLst>
    <pc:chgData name="Katie  Cizel" userId="S::katie@xperitas.org::309f8464-9408-477e-aece-c444c00ba54d" providerId="AD" clId="Web-{2AB88FB8-F2A6-E5E0-974E-C5D14C5DF0A6}"/>
    <pc:docChg chg="addSld delSld modSld">
      <pc:chgData name="Katie  Cizel" userId="S::katie@xperitas.org::309f8464-9408-477e-aece-c444c00ba54d" providerId="AD" clId="Web-{2AB88FB8-F2A6-E5E0-974E-C5D14C5DF0A6}" dt="2024-09-05T19:34:46.360" v="27"/>
      <pc:docMkLst>
        <pc:docMk/>
      </pc:docMkLst>
      <pc:sldChg chg="add del">
        <pc:chgData name="Katie  Cizel" userId="S::katie@xperitas.org::309f8464-9408-477e-aece-c444c00ba54d" providerId="AD" clId="Web-{2AB88FB8-F2A6-E5E0-974E-C5D14C5DF0A6}" dt="2024-09-05T19:34:46.344" v="26"/>
        <pc:sldMkLst>
          <pc:docMk/>
          <pc:sldMk cId="0" sldId="269"/>
        </pc:sldMkLst>
      </pc:sldChg>
      <pc:sldChg chg="modSp add del">
        <pc:chgData name="Katie  Cizel" userId="S::katie@xperitas.org::309f8464-9408-477e-aece-c444c00ba54d" providerId="AD" clId="Web-{2AB88FB8-F2A6-E5E0-974E-C5D14C5DF0A6}" dt="2024-09-05T19:34:37.797" v="25" actId="20577"/>
        <pc:sldMkLst>
          <pc:docMk/>
          <pc:sldMk cId="0" sldId="270"/>
        </pc:sldMkLst>
        <pc:spChg chg="mod">
          <ac:chgData name="Katie  Cizel" userId="S::katie@xperitas.org::309f8464-9408-477e-aece-c444c00ba54d" providerId="AD" clId="Web-{2AB88FB8-F2A6-E5E0-974E-C5D14C5DF0A6}" dt="2024-09-05T19:34:35.234" v="24" actId="20577"/>
          <ac:spMkLst>
            <pc:docMk/>
            <pc:sldMk cId="0" sldId="270"/>
            <ac:spMk id="49" creationId="{00000000-0000-0000-0000-000000000000}"/>
          </ac:spMkLst>
        </pc:spChg>
        <pc:spChg chg="mod">
          <ac:chgData name="Katie  Cizel" userId="S::katie@xperitas.org::309f8464-9408-477e-aece-c444c00ba54d" providerId="AD" clId="Web-{2AB88FB8-F2A6-E5E0-974E-C5D14C5DF0A6}" dt="2024-09-05T19:34:37.797" v="25" actId="20577"/>
          <ac:spMkLst>
            <pc:docMk/>
            <pc:sldMk cId="0" sldId="270"/>
            <ac:spMk id="50" creationId="{00000000-0000-0000-0000-000000000000}"/>
          </ac:spMkLst>
        </pc:spChg>
      </pc:sldChg>
      <pc:sldChg chg="add del">
        <pc:chgData name="Katie  Cizel" userId="S::katie@xperitas.org::309f8464-9408-477e-aece-c444c00ba54d" providerId="AD" clId="Web-{2AB88FB8-F2A6-E5E0-974E-C5D14C5DF0A6}" dt="2024-09-05T19:32:42.558" v="15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2AB88FB8-F2A6-E5E0-974E-C5D14C5DF0A6}" dt="2024-09-05T19:32:40.230" v="11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2AB88FB8-F2A6-E5E0-974E-C5D14C5DF0A6}" dt="2024-09-05T19:33:03.325" v="20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2AB88FB8-F2A6-E5E0-974E-C5D14C5DF0A6}" dt="2024-09-05T19:33:03.325" v="20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2AB88FB8-F2A6-E5E0-974E-C5D14C5DF0A6}" dt="2024-09-05T19:30:41.397" v="1"/>
        <pc:sldMkLst>
          <pc:docMk/>
          <pc:sldMk cId="0" sldId="279"/>
        </pc:sldMkLst>
        <pc:picChg chg="mod">
          <ac:chgData name="Katie  Cizel" userId="S::katie@xperitas.org::309f8464-9408-477e-aece-c444c00ba54d" providerId="AD" clId="Web-{2AB88FB8-F2A6-E5E0-974E-C5D14C5DF0A6}" dt="2024-09-05T19:30:41.397" v="1"/>
          <ac:picMkLst>
            <pc:docMk/>
            <pc:sldMk cId="0" sldId="279"/>
            <ac:picMk id="4" creationId="{39C6D482-5B30-4AB2-EC8A-C312C76B34EA}"/>
          </ac:picMkLst>
        </pc:picChg>
      </pc:sldChg>
      <pc:sldChg chg="del">
        <pc:chgData name="Katie  Cizel" userId="S::katie@xperitas.org::309f8464-9408-477e-aece-c444c00ba54d" providerId="AD" clId="Web-{2AB88FB8-F2A6-E5E0-974E-C5D14C5DF0A6}" dt="2024-09-05T19:30:50.007" v="2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2AB88FB8-F2A6-E5E0-974E-C5D14C5DF0A6}" dt="2024-09-05T19:31:17.961" v="5"/>
        <pc:sldMkLst>
          <pc:docMk/>
          <pc:sldMk cId="3952614597" sldId="282"/>
        </pc:sldMkLst>
      </pc:sldChg>
      <pc:sldChg chg="add del">
        <pc:chgData name="Katie  Cizel" userId="S::katie@xperitas.org::309f8464-9408-477e-aece-c444c00ba54d" providerId="AD" clId="Web-{2AB88FB8-F2A6-E5E0-974E-C5D14C5DF0A6}" dt="2024-09-05T19:33:39.904" v="21"/>
        <pc:sldMkLst>
          <pc:docMk/>
          <pc:sldMk cId="294877150" sldId="283"/>
        </pc:sldMkLst>
      </pc:sldChg>
      <pc:sldChg chg="add del">
        <pc:chgData name="Katie  Cizel" userId="S::katie@xperitas.org::309f8464-9408-477e-aece-c444c00ba54d" providerId="AD" clId="Web-{2AB88FB8-F2A6-E5E0-974E-C5D14C5DF0A6}" dt="2024-09-05T19:34:46.360" v="27"/>
        <pc:sldMkLst>
          <pc:docMk/>
          <pc:sldMk cId="20280109" sldId="285"/>
        </pc:sldMkLst>
      </pc:sldChg>
      <pc:sldChg chg="modSp add">
        <pc:chgData name="Katie  Cizel" userId="S::katie@xperitas.org::309f8464-9408-477e-aece-c444c00ba54d" providerId="AD" clId="Web-{2AB88FB8-F2A6-E5E0-974E-C5D14C5DF0A6}" dt="2024-09-05T19:32:54.496" v="19" actId="20577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2AB88FB8-F2A6-E5E0-974E-C5D14C5DF0A6}" dt="2024-09-05T19:32:54.496" v="19" actId="20577"/>
          <ac:spMkLst>
            <pc:docMk/>
            <pc:sldMk cId="768782815" sldId="287"/>
            <ac:spMk id="52" creationId="{712F39AF-5CFE-AF80-9E75-F4635AD297A4}"/>
          </ac:spMkLst>
        </pc:spChg>
      </pc:sldChg>
      <pc:sldChg chg="add">
        <pc:chgData name="Katie  Cizel" userId="S::katie@xperitas.org::309f8464-9408-477e-aece-c444c00ba54d" providerId="AD" clId="Web-{2AB88FB8-F2A6-E5E0-974E-C5D14C5DF0A6}" dt="2024-09-05T19:31:00.195" v="3"/>
        <pc:sldMkLst>
          <pc:docMk/>
          <pc:sldMk cId="820291812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FR_french_immers_exp.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2.jpeg"/><Relationship Id="rId4" Type="http://schemas.openxmlformats.org/officeDocument/2006/relationships/image" Target="../media/image48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0.jpeg"/><Relationship Id="rId5" Type="http://schemas.openxmlformats.org/officeDocument/2006/relationships/image" Target="../media/image28.png"/><Relationship Id="rId10" Type="http://schemas.openxmlformats.org/officeDocument/2006/relationships/image" Target="../media/image39.jpeg"/><Relationship Id="rId4" Type="http://schemas.openxmlformats.org/officeDocument/2006/relationships/image" Target="../media/image27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svg"/><Relationship Id="rId7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 dirty="0">
                <a:latin typeface="Arial"/>
                <a:cs typeface="Arial"/>
              </a:rPr>
              <a:t>France &amp;</a:t>
            </a:r>
          </a:p>
          <a:p>
            <a:r>
              <a:rPr lang="en-US" sz="9600" dirty="0">
                <a:latin typeface="Arial"/>
                <a:ea typeface="Calibri" panose="020F0502020204030204"/>
                <a:cs typeface="Arial"/>
              </a:rPr>
              <a:t>Belgium</a:t>
            </a:r>
          </a:p>
        </p:txBody>
      </p: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  <p:pic>
        <p:nvPicPr>
          <p:cNvPr id="4" name="Picture 3" descr="A group of people in a plaza">
            <a:extLst>
              <a:ext uri="{FF2B5EF4-FFF2-40B4-BE49-F238E27FC236}">
                <a16:creationId xmlns:a16="http://schemas.microsoft.com/office/drawing/2014/main" id="{39C6D482-5B30-4AB2-EC8A-C312C76B3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78" r="24978"/>
          <a:stretch/>
        </p:blipFill>
        <p:spPr>
          <a:xfrm>
            <a:off x="9896" y="1649"/>
            <a:ext cx="6086114" cy="6864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747463" y="4272723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438810" y="4780456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136540" y="415448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will be sent out starting September 2024.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Virginie@Xperitas.org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France &amp; Belgium?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France &amp; Belgium?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36" t="-227" r="21429"/>
          <a:stretch/>
        </p:blipFill>
        <p:spPr bwMode="auto">
          <a:xfrm>
            <a:off x="8019576" y="548179"/>
            <a:ext cx="3358769" cy="41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large tower in the distance with Eiffel Tower in the background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96765" y="325848"/>
            <a:ext cx="3800270" cy="2850381"/>
          </a:xfrm>
          <a:prstGeom prst="rect">
            <a:avLst/>
          </a:prstGeom>
        </p:spPr>
      </p:pic>
      <p:pic>
        <p:nvPicPr>
          <p:cNvPr id="12" name="Florian Wehde" descr="A glass pyramid in front of a building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20935" y="325997"/>
            <a:ext cx="4295732" cy="2864959"/>
          </a:xfrm>
          <a:prstGeom prst="rect">
            <a:avLst/>
          </a:prstGeom>
        </p:spPr>
      </p:pic>
      <p:pic>
        <p:nvPicPr>
          <p:cNvPr id="14" name="Picture 13" descr="A boat on a canal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949" b="3949"/>
          <a:stretch/>
        </p:blipFill>
        <p:spPr>
          <a:xfrm>
            <a:off x="415273" y="3713764"/>
            <a:ext cx="2103312" cy="2840303"/>
          </a:xfrm>
          <a:prstGeom prst="rect">
            <a:avLst/>
          </a:prstGeom>
        </p:spPr>
      </p:pic>
      <p:pic>
        <p:nvPicPr>
          <p:cNvPr id="17" name="Picture 16" descr="A group of bicycles parked on a brick alley way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52505"/>
            <a:ext cx="4181413" cy="2769507"/>
          </a:xfrm>
          <a:prstGeom prst="rect">
            <a:avLst/>
          </a:prstGeom>
        </p:spPr>
      </p:pic>
      <p:pic>
        <p:nvPicPr>
          <p:cNvPr id="19" name="Picture 18" descr="A windmill in a field&#10;&#10;Description automatically generate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16" b="8716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bowl of snails with herbs on a plate&#10;&#10;Description automatically generated"/>
          <p:cNvPicPr/>
          <p:nvPr/>
        </p:nvPicPr>
        <p:blipFill rotWithShape="1">
          <a:blip r:embed="rId7"/>
          <a:srcRect l="24974" r="24974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casserole in a white dish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3" b="1103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group of people eating food at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50" b="6350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food on a black surfac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25764"/>
            <a:ext cx="4585267" cy="3051286"/>
          </a:xfrm>
          <a:prstGeom prst="rect">
            <a:avLst/>
          </a:prstGeom>
        </p:spPr>
      </p:pic>
      <p:pic>
        <p:nvPicPr>
          <p:cNvPr id="22" name="Picture 21" descr="A close up of foo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512" b="2051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pastries and a mug of coffe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636" t="-758" r="24148" b="757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Family Stay from Es Lebe Berlin!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171451"/>
            <a:ext cx="4333361" cy="325002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  <UserInfo>
        <DisplayName>Matthew Lilly</DisplayName>
        <AccountId>12033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E5ABAE-B2A1-49B1-AE55-7B0402A438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67</cp:revision>
  <dcterms:created xsi:type="dcterms:W3CDTF">2023-10-20T16:15:27Z</dcterms:created>
  <dcterms:modified xsi:type="dcterms:W3CDTF">2025-01-13T20:17:12Z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