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79" r:id="rId5"/>
    <p:sldId id="261" r:id="rId6"/>
    <p:sldId id="262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7" r:id="rId16"/>
    <p:sldId id="283" r:id="rId17"/>
    <p:sldId id="269" r:id="rId18"/>
    <p:sldId id="285" r:id="rId19"/>
    <p:sldId id="270" r:id="rId20"/>
    <p:sldId id="273" r:id="rId21"/>
    <p:sldId id="274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4B87"/>
    <a:srgbClr val="E07E3C"/>
    <a:srgbClr val="A4D65E"/>
    <a:srgbClr val="F1BE48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5F9443-06D9-1A2D-09AC-D6B9CE2848E9}" v="16" dt="2024-09-06T20:01:46.790"/>
    <p1510:client id="{FA8AC949-AF4A-8908-9778-A271790CA7E4}" v="13" dt="2024-09-06T20:00:39.7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 Cizel" userId="S::katie@xperitas.org::309f8464-9408-477e-aece-c444c00ba54d" providerId="AD" clId="Web-{305F9443-06D9-1A2D-09AC-D6B9CE2848E9}"/>
    <pc:docChg chg="modSld">
      <pc:chgData name="Katie  Cizel" userId="S::katie@xperitas.org::309f8464-9408-477e-aece-c444c00ba54d" providerId="AD" clId="Web-{305F9443-06D9-1A2D-09AC-D6B9CE2848E9}" dt="2024-09-06T20:01:45.086" v="8" actId="20577"/>
      <pc:docMkLst>
        <pc:docMk/>
      </pc:docMkLst>
      <pc:sldChg chg="modSp">
        <pc:chgData name="Katie  Cizel" userId="S::katie@xperitas.org::309f8464-9408-477e-aece-c444c00ba54d" providerId="AD" clId="Web-{305F9443-06D9-1A2D-09AC-D6B9CE2848E9}" dt="2024-09-06T20:01:45.086" v="8" actId="20577"/>
        <pc:sldMkLst>
          <pc:docMk/>
          <pc:sldMk cId="0" sldId="278"/>
        </pc:sldMkLst>
        <pc:spChg chg="mod">
          <ac:chgData name="Katie  Cizel" userId="S::katie@xperitas.org::309f8464-9408-477e-aece-c444c00ba54d" providerId="AD" clId="Web-{305F9443-06D9-1A2D-09AC-D6B9CE2848E9}" dt="2024-09-06T20:01:45.086" v="8" actId="20577"/>
          <ac:spMkLst>
            <pc:docMk/>
            <pc:sldMk cId="0" sldId="278"/>
            <ac:spMk id="10" creationId="{00000000-0000-0000-0000-000000000000}"/>
          </ac:spMkLst>
        </pc:spChg>
      </pc:sldChg>
      <pc:sldChg chg="modSp">
        <pc:chgData name="Katie  Cizel" userId="S::katie@xperitas.org::309f8464-9408-477e-aece-c444c00ba54d" providerId="AD" clId="Web-{305F9443-06D9-1A2D-09AC-D6B9CE2848E9}" dt="2024-09-06T20:01:37.492" v="4" actId="20577"/>
        <pc:sldMkLst>
          <pc:docMk/>
          <pc:sldMk cId="768782815" sldId="287"/>
        </pc:sldMkLst>
        <pc:spChg chg="mod">
          <ac:chgData name="Katie  Cizel" userId="S::katie@xperitas.org::309f8464-9408-477e-aece-c444c00ba54d" providerId="AD" clId="Web-{305F9443-06D9-1A2D-09AC-D6B9CE2848E9}" dt="2024-09-06T20:01:37.492" v="4" actId="20577"/>
          <ac:spMkLst>
            <pc:docMk/>
            <pc:sldMk cId="768782815" sldId="287"/>
            <ac:spMk id="52" creationId="{712F39AF-5CFE-AF80-9E75-F4635AD297A4}"/>
          </ac:spMkLst>
        </pc:spChg>
      </pc:sldChg>
    </pc:docChg>
  </pc:docChgLst>
  <pc:docChgLst>
    <pc:chgData name="Katie  Cizel" userId="S::katie@xperitas.org::309f8464-9408-477e-aece-c444c00ba54d" providerId="AD" clId="Web-{50853951-9E74-758A-91E5-24610FCAF7DB}"/>
    <pc:docChg chg="modSld">
      <pc:chgData name="Katie  Cizel" userId="S::katie@xperitas.org::309f8464-9408-477e-aece-c444c00ba54d" providerId="AD" clId="Web-{50853951-9E74-758A-91E5-24610FCAF7DB}" dt="2023-11-16T22:04:36.317" v="53" actId="20577"/>
      <pc:docMkLst>
        <pc:docMk/>
      </pc:docMkLst>
      <pc:sldChg chg="modSp">
        <pc:chgData name="Katie  Cizel" userId="S::katie@xperitas.org::309f8464-9408-477e-aece-c444c00ba54d" providerId="AD" clId="Web-{50853951-9E74-758A-91E5-24610FCAF7DB}" dt="2023-11-16T21:58:37.359" v="39"/>
        <pc:sldMkLst>
          <pc:docMk/>
          <pc:sldMk cId="3930024240" sldId="260"/>
        </pc:sldMkLst>
        <pc:picChg chg="mod">
          <ac:chgData name="Katie  Cizel" userId="S::katie@xperitas.org::309f8464-9408-477e-aece-c444c00ba54d" providerId="AD" clId="Web-{50853951-9E74-758A-91E5-24610FCAF7DB}" dt="2023-11-16T21:51:04.634" v="23"/>
          <ac:picMkLst>
            <pc:docMk/>
            <pc:sldMk cId="3930024240" sldId="260"/>
            <ac:picMk id="8" creationId="{00000000-0000-0000-0000-000000000000}"/>
          </ac:picMkLst>
        </pc:picChg>
        <pc:picChg chg="mod">
          <ac:chgData name="Katie  Cizel" userId="S::katie@xperitas.org::309f8464-9408-477e-aece-c444c00ba54d" providerId="AD" clId="Web-{50853951-9E74-758A-91E5-24610FCAF7DB}" dt="2023-11-16T21:51:56.619" v="24"/>
          <ac:picMkLst>
            <pc:docMk/>
            <pc:sldMk cId="3930024240" sldId="260"/>
            <ac:picMk id="12" creationId="{00000000-0000-0000-0000-000000000000}"/>
          </ac:picMkLst>
        </pc:picChg>
        <pc:picChg chg="mod modCrop">
          <ac:chgData name="Katie  Cizel" userId="S::katie@xperitas.org::309f8464-9408-477e-aece-c444c00ba54d" providerId="AD" clId="Web-{50853951-9E74-758A-91E5-24610FCAF7DB}" dt="2023-11-16T21:57:23.639" v="37"/>
          <ac:picMkLst>
            <pc:docMk/>
            <pc:sldMk cId="3930024240" sldId="260"/>
            <ac:picMk id="14" creationId="{D3C6E759-4611-7DFD-3BC1-16C888D501E5}"/>
          </ac:picMkLst>
        </pc:picChg>
        <pc:picChg chg="mod">
          <ac:chgData name="Katie  Cizel" userId="S::katie@xperitas.org::309f8464-9408-477e-aece-c444c00ba54d" providerId="AD" clId="Web-{50853951-9E74-758A-91E5-24610FCAF7DB}" dt="2023-11-16T21:58:37.359" v="39"/>
          <ac:picMkLst>
            <pc:docMk/>
            <pc:sldMk cId="3930024240" sldId="260"/>
            <ac:picMk id="17" creationId="{1876AB77-2866-BEF2-F5F4-BA8CF829F471}"/>
          </ac:picMkLst>
        </pc:picChg>
        <pc:picChg chg="mod">
          <ac:chgData name="Katie  Cizel" userId="S::katie@xperitas.org::309f8464-9408-477e-aece-c444c00ba54d" providerId="AD" clId="Web-{50853951-9E74-758A-91E5-24610FCAF7DB}" dt="2023-11-16T21:54:13.356" v="28"/>
          <ac:picMkLst>
            <pc:docMk/>
            <pc:sldMk cId="3930024240" sldId="260"/>
            <ac:picMk id="19" creationId="{9CE7D187-E3F9-3AE0-6301-8C11EFC4018A}"/>
          </ac:picMkLst>
        </pc:picChg>
      </pc:sldChg>
      <pc:sldChg chg="modSp">
        <pc:chgData name="Katie  Cizel" userId="S::katie@xperitas.org::309f8464-9408-477e-aece-c444c00ba54d" providerId="AD" clId="Web-{50853951-9E74-758A-91E5-24610FCAF7DB}" dt="2023-11-16T20:29:54.462" v="15" actId="20577"/>
        <pc:sldMkLst>
          <pc:docMk/>
          <pc:sldMk cId="0" sldId="262"/>
        </pc:sldMkLst>
        <pc:spChg chg="mod">
          <ac:chgData name="Katie  Cizel" userId="S::katie@xperitas.org::309f8464-9408-477e-aece-c444c00ba54d" providerId="AD" clId="Web-{50853951-9E74-758A-91E5-24610FCAF7DB}" dt="2023-11-16T20:29:51.399" v="14" actId="20577"/>
          <ac:spMkLst>
            <pc:docMk/>
            <pc:sldMk cId="0" sldId="262"/>
            <ac:spMk id="13" creationId="{40C398E0-E8E9-1A82-AB02-F4726FD577D1}"/>
          </ac:spMkLst>
        </pc:spChg>
        <pc:spChg chg="mod">
          <ac:chgData name="Katie  Cizel" userId="S::katie@xperitas.org::309f8464-9408-477e-aece-c444c00ba54d" providerId="AD" clId="Web-{50853951-9E74-758A-91E5-24610FCAF7DB}" dt="2023-11-16T20:29:54.462" v="15" actId="20577"/>
          <ac:spMkLst>
            <pc:docMk/>
            <pc:sldMk cId="0" sldId="262"/>
            <ac:spMk id="14" creationId="{13CAE804-E089-5356-3A6A-03714F04FF8C}"/>
          </ac:spMkLst>
        </pc:spChg>
      </pc:sldChg>
      <pc:sldChg chg="modSp">
        <pc:chgData name="Katie  Cizel" userId="S::katie@xperitas.org::309f8464-9408-477e-aece-c444c00ba54d" providerId="AD" clId="Web-{50853951-9E74-758A-91E5-24610FCAF7DB}" dt="2023-11-16T22:03:49.473" v="51"/>
        <pc:sldMkLst>
          <pc:docMk/>
          <pc:sldMk cId="1374076657" sldId="265"/>
        </pc:sldMkLst>
        <pc:picChg chg="mod">
          <ac:chgData name="Katie  Cizel" userId="S::katie@xperitas.org::309f8464-9408-477e-aece-c444c00ba54d" providerId="AD" clId="Web-{50853951-9E74-758A-91E5-24610FCAF7DB}" dt="2023-11-16T22:01:35.815" v="42"/>
          <ac:picMkLst>
            <pc:docMk/>
            <pc:sldMk cId="1374076657" sldId="265"/>
            <ac:picMk id="10" creationId="{00000000-0000-0000-0000-000000000000}"/>
          </ac:picMkLst>
        </pc:picChg>
        <pc:picChg chg="mod">
          <ac:chgData name="Katie  Cizel" userId="S::katie@xperitas.org::309f8464-9408-477e-aece-c444c00ba54d" providerId="AD" clId="Web-{50853951-9E74-758A-91E5-24610FCAF7DB}" dt="2023-11-16T22:01:53.237" v="44"/>
          <ac:picMkLst>
            <pc:docMk/>
            <pc:sldMk cId="1374076657" sldId="265"/>
            <ac:picMk id="14" creationId="{C2ABFE61-CC43-1DA2-103F-3FF8EA12B75D}"/>
          </ac:picMkLst>
        </pc:picChg>
        <pc:picChg chg="mod">
          <ac:chgData name="Katie  Cizel" userId="S::katie@xperitas.org::309f8464-9408-477e-aece-c444c00ba54d" providerId="AD" clId="Web-{50853951-9E74-758A-91E5-24610FCAF7DB}" dt="2023-11-16T22:03:49.473" v="51"/>
          <ac:picMkLst>
            <pc:docMk/>
            <pc:sldMk cId="1374076657" sldId="265"/>
            <ac:picMk id="16" creationId="{1E9703E4-55A4-6733-DC1C-BEE6953706B3}"/>
          </ac:picMkLst>
        </pc:picChg>
        <pc:picChg chg="mod">
          <ac:chgData name="Katie  Cizel" userId="S::katie@xperitas.org::309f8464-9408-477e-aece-c444c00ba54d" providerId="AD" clId="Web-{50853951-9E74-758A-91E5-24610FCAF7DB}" dt="2023-11-16T22:01:22.862" v="41"/>
          <ac:picMkLst>
            <pc:docMk/>
            <pc:sldMk cId="1374076657" sldId="265"/>
            <ac:picMk id="20" creationId="{250ED433-9FA8-E7D5-030B-383E9C5E1BED}"/>
          </ac:picMkLst>
        </pc:picChg>
        <pc:picChg chg="mod">
          <ac:chgData name="Katie  Cizel" userId="S::katie@xperitas.org::309f8464-9408-477e-aece-c444c00ba54d" providerId="AD" clId="Web-{50853951-9E74-758A-91E5-24610FCAF7DB}" dt="2023-11-16T22:03:19.066" v="49"/>
          <ac:picMkLst>
            <pc:docMk/>
            <pc:sldMk cId="1374076657" sldId="265"/>
            <ac:picMk id="22" creationId="{B03A53D1-A8A1-3FDF-D7F6-EFDCFBEA6670}"/>
          </ac:picMkLst>
        </pc:picChg>
        <pc:picChg chg="mod modCrop">
          <ac:chgData name="Katie  Cizel" userId="S::katie@xperitas.org::309f8464-9408-477e-aece-c444c00ba54d" providerId="AD" clId="Web-{50853951-9E74-758A-91E5-24610FCAF7DB}" dt="2023-11-16T22:02:09.456" v="47"/>
          <ac:picMkLst>
            <pc:docMk/>
            <pc:sldMk cId="1374076657" sldId="265"/>
            <ac:picMk id="24" creationId="{0AF9E98B-F67D-06C2-EA4D-85442D5A7E4F}"/>
          </ac:picMkLst>
        </pc:picChg>
      </pc:sldChg>
      <pc:sldChg chg="modSp">
        <pc:chgData name="Katie  Cizel" userId="S::katie@xperitas.org::309f8464-9408-477e-aece-c444c00ba54d" providerId="AD" clId="Web-{50853951-9E74-758A-91E5-24610FCAF7DB}" dt="2023-11-16T22:04:36.317" v="53" actId="20577"/>
        <pc:sldMkLst>
          <pc:docMk/>
          <pc:sldMk cId="3397419914" sldId="267"/>
        </pc:sldMkLst>
        <pc:spChg chg="mod">
          <ac:chgData name="Katie  Cizel" userId="S::katie@xperitas.org::309f8464-9408-477e-aece-c444c00ba54d" providerId="AD" clId="Web-{50853951-9E74-758A-91E5-24610FCAF7DB}" dt="2023-11-16T22:04:36.317" v="53" actId="20577"/>
          <ac:spMkLst>
            <pc:docMk/>
            <pc:sldMk cId="3397419914" sldId="267"/>
            <ac:spMk id="19" creationId="{9410D90D-55BA-C460-9499-DC1A349DCC5F}"/>
          </ac:spMkLst>
        </pc:spChg>
      </pc:sldChg>
      <pc:sldChg chg="modSp">
        <pc:chgData name="Katie  Cizel" userId="S::katie@xperitas.org::309f8464-9408-477e-aece-c444c00ba54d" providerId="AD" clId="Web-{50853951-9E74-758A-91E5-24610FCAF7DB}" dt="2023-11-16T20:29:26.805" v="12" actId="20577"/>
        <pc:sldMkLst>
          <pc:docMk/>
          <pc:sldMk cId="0" sldId="279"/>
        </pc:sldMkLst>
        <pc:spChg chg="mod">
          <ac:chgData name="Katie  Cizel" userId="S::katie@xperitas.org::309f8464-9408-477e-aece-c444c00ba54d" providerId="AD" clId="Web-{50853951-9E74-758A-91E5-24610FCAF7DB}" dt="2023-11-16T20:29:26.805" v="12" actId="20577"/>
          <ac:spMkLst>
            <pc:docMk/>
            <pc:sldMk cId="0" sldId="279"/>
            <ac:spMk id="10" creationId="{0A9312DD-DEB7-CF52-8F8C-174DF8671CA9}"/>
          </ac:spMkLst>
        </pc:spChg>
        <pc:picChg chg="mod">
          <ac:chgData name="Katie  Cizel" userId="S::katie@xperitas.org::309f8464-9408-477e-aece-c444c00ba54d" providerId="AD" clId="Web-{50853951-9E74-758A-91E5-24610FCAF7DB}" dt="2023-11-16T20:29:13.993" v="1"/>
          <ac:picMkLst>
            <pc:docMk/>
            <pc:sldMk cId="0" sldId="279"/>
            <ac:picMk id="12" creationId="{A51318E8-0110-198C-C520-AF25F1EEA2C7}"/>
          </ac:picMkLst>
        </pc:picChg>
      </pc:sldChg>
      <pc:sldChg chg="modSp">
        <pc:chgData name="Katie  Cizel" userId="S::katie@xperitas.org::309f8464-9408-477e-aece-c444c00ba54d" providerId="AD" clId="Web-{50853951-9E74-758A-91E5-24610FCAF7DB}" dt="2023-11-16T20:29:59.446" v="22" actId="20577"/>
        <pc:sldMkLst>
          <pc:docMk/>
          <pc:sldMk cId="2833874048" sldId="280"/>
        </pc:sldMkLst>
        <pc:spChg chg="mod">
          <ac:chgData name="Katie  Cizel" userId="S::katie@xperitas.org::309f8464-9408-477e-aece-c444c00ba54d" providerId="AD" clId="Web-{50853951-9E74-758A-91E5-24610FCAF7DB}" dt="2023-11-16T20:29:59.446" v="22" actId="20577"/>
          <ac:spMkLst>
            <pc:docMk/>
            <pc:sldMk cId="2833874048" sldId="280"/>
            <ac:spMk id="14" creationId="{13CAE804-E089-5356-3A6A-03714F04FF8C}"/>
          </ac:spMkLst>
        </pc:spChg>
      </pc:sldChg>
    </pc:docChg>
  </pc:docChgLst>
  <pc:docChgLst>
    <pc:chgData name="Virginie Donzo" userId="9b59dd4d-b17d-4a8b-bd01-eddf2b76f752" providerId="ADAL" clId="{CA625CC6-B355-42B4-9951-044FEA30324D}"/>
    <pc:docChg chg="sldOrd">
      <pc:chgData name="Virginie Donzo" userId="9b59dd4d-b17d-4a8b-bd01-eddf2b76f752" providerId="ADAL" clId="{CA625CC6-B355-42B4-9951-044FEA30324D}" dt="2024-05-16T21:04:51.553" v="0" actId="20578"/>
      <pc:docMkLst>
        <pc:docMk/>
      </pc:docMkLst>
      <pc:sldChg chg="ord">
        <pc:chgData name="Virginie Donzo" userId="9b59dd4d-b17d-4a8b-bd01-eddf2b76f752" providerId="ADAL" clId="{CA625CC6-B355-42B4-9951-044FEA30324D}" dt="2024-05-16T21:04:51.553" v="0" actId="20578"/>
        <pc:sldMkLst>
          <pc:docMk/>
          <pc:sldMk cId="2833874048" sldId="280"/>
        </pc:sldMkLst>
      </pc:sldChg>
    </pc:docChg>
  </pc:docChgLst>
  <pc:docChgLst>
    <pc:chgData name="Katie  Cizel" userId="S::katie@xperitas.org::309f8464-9408-477e-aece-c444c00ba54d" providerId="AD" clId="Web-{716DA25D-DFC0-B20C-A2A4-9DFDDF3CB088}"/>
    <pc:docChg chg="modSld">
      <pc:chgData name="Katie  Cizel" userId="S::katie@xperitas.org::309f8464-9408-477e-aece-c444c00ba54d" providerId="AD" clId="Web-{716DA25D-DFC0-B20C-A2A4-9DFDDF3CB088}" dt="2023-11-17T16:05:52.546" v="4" actId="20577"/>
      <pc:docMkLst>
        <pc:docMk/>
      </pc:docMkLst>
      <pc:sldChg chg="modSp">
        <pc:chgData name="Katie  Cizel" userId="S::katie@xperitas.org::309f8464-9408-477e-aece-c444c00ba54d" providerId="AD" clId="Web-{716DA25D-DFC0-B20C-A2A4-9DFDDF3CB088}" dt="2023-11-17T16:05:52.546" v="4" actId="20577"/>
        <pc:sldMkLst>
          <pc:docMk/>
          <pc:sldMk cId="0" sldId="278"/>
        </pc:sldMkLst>
        <pc:spChg chg="mod">
          <ac:chgData name="Katie  Cizel" userId="S::katie@xperitas.org::309f8464-9408-477e-aece-c444c00ba54d" providerId="AD" clId="Web-{716DA25D-DFC0-B20C-A2A4-9DFDDF3CB088}" dt="2023-11-17T16:05:52.546" v="4" actId="20577"/>
          <ac:spMkLst>
            <pc:docMk/>
            <pc:sldMk cId="0" sldId="278"/>
            <ac:spMk id="10" creationId="{00000000-0000-0000-0000-000000000000}"/>
          </ac:spMkLst>
        </pc:spChg>
      </pc:sldChg>
    </pc:docChg>
  </pc:docChgLst>
  <pc:docChgLst>
    <pc:chgData name="Virginie Donzo" userId="S::virginie@xperitas.org::9b59dd4d-b17d-4a8b-bd01-eddf2b76f752" providerId="AD" clId="Web-{2EDFEFDC-ADC6-A2CD-05ED-7A3704B03979}"/>
    <pc:docChg chg="modSld">
      <pc:chgData name="Virginie Donzo" userId="S::virginie@xperitas.org::9b59dd4d-b17d-4a8b-bd01-eddf2b76f752" providerId="AD" clId="Web-{2EDFEFDC-ADC6-A2CD-05ED-7A3704B03979}" dt="2023-11-17T16:24:48.066" v="3" actId="20577"/>
      <pc:docMkLst>
        <pc:docMk/>
      </pc:docMkLst>
      <pc:sldChg chg="modSp">
        <pc:chgData name="Virginie Donzo" userId="S::virginie@xperitas.org::9b59dd4d-b17d-4a8b-bd01-eddf2b76f752" providerId="AD" clId="Web-{2EDFEFDC-ADC6-A2CD-05ED-7A3704B03979}" dt="2023-11-17T16:24:48.066" v="3" actId="20577"/>
        <pc:sldMkLst>
          <pc:docMk/>
          <pc:sldMk cId="2833874048" sldId="280"/>
        </pc:sldMkLst>
        <pc:spChg chg="mod">
          <ac:chgData name="Virginie Donzo" userId="S::virginie@xperitas.org::9b59dd4d-b17d-4a8b-bd01-eddf2b76f752" providerId="AD" clId="Web-{2EDFEFDC-ADC6-A2CD-05ED-7A3704B03979}" dt="2023-11-17T16:24:48.066" v="3" actId="20577"/>
          <ac:spMkLst>
            <pc:docMk/>
            <pc:sldMk cId="2833874048" sldId="280"/>
            <ac:spMk id="13" creationId="{40C398E0-E8E9-1A82-AB02-F4726FD577D1}"/>
          </ac:spMkLst>
        </pc:spChg>
      </pc:sldChg>
    </pc:docChg>
  </pc:docChgLst>
  <pc:docChgLst>
    <pc:chgData name="Katie  Cizel" userId="S::katie@xperitas.org::309f8464-9408-477e-aece-c444c00ba54d" providerId="AD" clId="Web-{5A08052A-57C7-01CF-40CE-E50C212A1290}"/>
    <pc:docChg chg="modSld">
      <pc:chgData name="Katie  Cizel" userId="S::katie@xperitas.org::309f8464-9408-477e-aece-c444c00ba54d" providerId="AD" clId="Web-{5A08052A-57C7-01CF-40CE-E50C212A1290}" dt="2023-11-22T17:18:30.867" v="10"/>
      <pc:docMkLst>
        <pc:docMk/>
      </pc:docMkLst>
      <pc:sldChg chg="modSp">
        <pc:chgData name="Katie  Cizel" userId="S::katie@xperitas.org::309f8464-9408-477e-aece-c444c00ba54d" providerId="AD" clId="Web-{5A08052A-57C7-01CF-40CE-E50C212A1290}" dt="2023-11-22T17:18:30.867" v="10"/>
        <pc:sldMkLst>
          <pc:docMk/>
          <pc:sldMk cId="0" sldId="263"/>
        </pc:sldMkLst>
        <pc:picChg chg="mod modCrop">
          <ac:chgData name="Katie  Cizel" userId="S::katie@xperitas.org::309f8464-9408-477e-aece-c444c00ba54d" providerId="AD" clId="Web-{5A08052A-57C7-01CF-40CE-E50C212A1290}" dt="2023-11-22T17:18:30.867" v="10"/>
          <ac:picMkLst>
            <pc:docMk/>
            <pc:sldMk cId="0" sldId="263"/>
            <ac:picMk id="3074" creationId="{30FAB802-3F94-1122-EF0A-3F46CD943D0B}"/>
          </ac:picMkLst>
        </pc:picChg>
      </pc:sldChg>
      <pc:sldChg chg="modSp">
        <pc:chgData name="Katie  Cizel" userId="S::katie@xperitas.org::309f8464-9408-477e-aece-c444c00ba54d" providerId="AD" clId="Web-{5A08052A-57C7-01CF-40CE-E50C212A1290}" dt="2023-11-22T17:17:35.569" v="1" actId="20577"/>
        <pc:sldMkLst>
          <pc:docMk/>
          <pc:sldMk cId="0" sldId="276"/>
        </pc:sldMkLst>
        <pc:spChg chg="mod">
          <ac:chgData name="Katie  Cizel" userId="S::katie@xperitas.org::309f8464-9408-477e-aece-c444c00ba54d" providerId="AD" clId="Web-{5A08052A-57C7-01CF-40CE-E50C212A1290}" dt="2023-11-22T17:17:35.569" v="1" actId="20577"/>
          <ac:spMkLst>
            <pc:docMk/>
            <pc:sldMk cId="0" sldId="276"/>
            <ac:spMk id="15" creationId="{00000000-0000-0000-0000-000000000000}"/>
          </ac:spMkLst>
        </pc:spChg>
      </pc:sldChg>
    </pc:docChg>
  </pc:docChgLst>
  <pc:docChgLst>
    <pc:chgData name="Katie  Cizel" userId="S::katie@xperitas.org::309f8464-9408-477e-aece-c444c00ba54d" providerId="AD" clId="Web-{CA6D03C5-83B1-FBF6-0F54-2547DA950023}"/>
    <pc:docChg chg="addSld delSld modSld">
      <pc:chgData name="Katie  Cizel" userId="S::katie@xperitas.org::309f8464-9408-477e-aece-c444c00ba54d" providerId="AD" clId="Web-{CA6D03C5-83B1-FBF6-0F54-2547DA950023}" dt="2023-11-27T16:46:16.877" v="11" actId="20577"/>
      <pc:docMkLst>
        <pc:docMk/>
      </pc:docMkLst>
      <pc:sldChg chg="modSp">
        <pc:chgData name="Katie  Cizel" userId="S::katie@xperitas.org::309f8464-9408-477e-aece-c444c00ba54d" providerId="AD" clId="Web-{CA6D03C5-83B1-FBF6-0F54-2547DA950023}" dt="2023-11-27T16:46:16.877" v="11" actId="20577"/>
        <pc:sldMkLst>
          <pc:docMk/>
          <pc:sldMk cId="0" sldId="273"/>
        </pc:sldMkLst>
        <pc:spChg chg="mod">
          <ac:chgData name="Katie  Cizel" userId="S::katie@xperitas.org::309f8464-9408-477e-aece-c444c00ba54d" providerId="AD" clId="Web-{CA6D03C5-83B1-FBF6-0F54-2547DA950023}" dt="2023-11-27T16:46:16.877" v="11" actId="20577"/>
          <ac:spMkLst>
            <pc:docMk/>
            <pc:sldMk cId="0" sldId="273"/>
            <ac:spMk id="16" creationId="{A3B175ED-CE7B-9A19-D914-9AC099C78ACE}"/>
          </ac:spMkLst>
        </pc:spChg>
      </pc:sldChg>
      <pc:sldChg chg="modSp">
        <pc:chgData name="Katie  Cizel" userId="S::katie@xperitas.org::309f8464-9408-477e-aece-c444c00ba54d" providerId="AD" clId="Web-{CA6D03C5-83B1-FBF6-0F54-2547DA950023}" dt="2023-11-27T16:26:07.510" v="2" actId="20577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CA6D03C5-83B1-FBF6-0F54-2547DA950023}" dt="2023-11-27T16:26:07.510" v="2" actId="20577"/>
          <ac:spMkLst>
            <pc:docMk/>
            <pc:sldMk cId="303008722" sldId="281"/>
            <ac:spMk id="6" creationId="{3C1E8ED9-2459-BC9D-BA1F-0C38A5DB35C1}"/>
          </ac:spMkLst>
        </pc:spChg>
      </pc:sldChg>
      <pc:sldChg chg="modSp add">
        <pc:chgData name="Katie  Cizel" userId="S::katie@xperitas.org::309f8464-9408-477e-aece-c444c00ba54d" providerId="AD" clId="Web-{CA6D03C5-83B1-FBF6-0F54-2547DA950023}" dt="2023-11-27T16:26:40.636" v="6" actId="20577"/>
        <pc:sldMkLst>
          <pc:docMk/>
          <pc:sldMk cId="3952614597" sldId="282"/>
        </pc:sldMkLst>
        <pc:spChg chg="mod">
          <ac:chgData name="Katie  Cizel" userId="S::katie@xperitas.org::309f8464-9408-477e-aece-c444c00ba54d" providerId="AD" clId="Web-{CA6D03C5-83B1-FBF6-0F54-2547DA950023}" dt="2023-11-27T16:26:40.636" v="6" actId="20577"/>
          <ac:spMkLst>
            <pc:docMk/>
            <pc:sldMk cId="3952614597" sldId="282"/>
            <ac:spMk id="20" creationId="{09803B29-B196-47F6-C24C-A1518A578E8A}"/>
          </ac:spMkLst>
        </pc:spChg>
      </pc:sldChg>
      <pc:sldChg chg="del">
        <pc:chgData name="Katie  Cizel" userId="S::katie@xperitas.org::309f8464-9408-477e-aece-c444c00ba54d" providerId="AD" clId="Web-{CA6D03C5-83B1-FBF6-0F54-2547DA950023}" dt="2023-11-27T16:26:21.323" v="4"/>
        <pc:sldMkLst>
          <pc:docMk/>
          <pc:sldMk cId="294877150" sldId="283"/>
        </pc:sldMkLst>
      </pc:sldChg>
    </pc:docChg>
  </pc:docChgLst>
  <pc:docChgLst>
    <pc:chgData name="Virginie Donzo" userId="9b59dd4d-b17d-4a8b-bd01-eddf2b76f752" providerId="ADAL" clId="{1FA9D1EF-2277-460E-833D-D5315A98D155}"/>
    <pc:docChg chg="modSld">
      <pc:chgData name="Virginie Donzo" userId="9b59dd4d-b17d-4a8b-bd01-eddf2b76f752" providerId="ADAL" clId="{1FA9D1EF-2277-460E-833D-D5315A98D155}" dt="2024-01-04T18:03:45.005" v="1" actId="6549"/>
      <pc:docMkLst>
        <pc:docMk/>
      </pc:docMkLst>
      <pc:sldChg chg="modSp mod">
        <pc:chgData name="Virginie Donzo" userId="9b59dd4d-b17d-4a8b-bd01-eddf2b76f752" providerId="ADAL" clId="{1FA9D1EF-2277-460E-833D-D5315A98D155}" dt="2024-01-04T18:03:45.005" v="1" actId="6549"/>
        <pc:sldMkLst>
          <pc:docMk/>
          <pc:sldMk cId="0" sldId="276"/>
        </pc:sldMkLst>
        <pc:spChg chg="mod">
          <ac:chgData name="Virginie Donzo" userId="9b59dd4d-b17d-4a8b-bd01-eddf2b76f752" providerId="ADAL" clId="{1FA9D1EF-2277-460E-833D-D5315A98D155}" dt="2024-01-04T18:03:45.005" v="1" actId="6549"/>
          <ac:spMkLst>
            <pc:docMk/>
            <pc:sldMk cId="0" sldId="276"/>
            <ac:spMk id="17" creationId="{00000000-0000-0000-0000-000000000000}"/>
          </ac:spMkLst>
        </pc:spChg>
      </pc:sldChg>
    </pc:docChg>
  </pc:docChgLst>
  <pc:docChgLst>
    <pc:chgData name="Katie  Cizel" userId="S::katie@xperitas.org::309f8464-9408-477e-aece-c444c00ba54d" providerId="AD" clId="Web-{FA8AC949-AF4A-8908-9778-A271790CA7E4}"/>
    <pc:docChg chg="addSld delSld">
      <pc:chgData name="Katie  Cizel" userId="S::katie@xperitas.org::309f8464-9408-477e-aece-c444c00ba54d" providerId="AD" clId="Web-{FA8AC949-AF4A-8908-9778-A271790CA7E4}" dt="2024-09-06T20:00:39.796" v="12"/>
      <pc:docMkLst>
        <pc:docMk/>
      </pc:docMkLst>
      <pc:sldChg chg="add del">
        <pc:chgData name="Katie  Cizel" userId="S::katie@xperitas.org::309f8464-9408-477e-aece-c444c00ba54d" providerId="AD" clId="Web-{FA8AC949-AF4A-8908-9778-A271790CA7E4}" dt="2024-09-06T20:00:39.749" v="9"/>
        <pc:sldMkLst>
          <pc:docMk/>
          <pc:sldMk cId="0" sldId="269"/>
        </pc:sldMkLst>
      </pc:sldChg>
      <pc:sldChg chg="add del">
        <pc:chgData name="Katie  Cizel" userId="S::katie@xperitas.org::309f8464-9408-477e-aece-c444c00ba54d" providerId="AD" clId="Web-{FA8AC949-AF4A-8908-9778-A271790CA7E4}" dt="2024-09-06T20:00:39.780" v="11"/>
        <pc:sldMkLst>
          <pc:docMk/>
          <pc:sldMk cId="0" sldId="270"/>
        </pc:sldMkLst>
      </pc:sldChg>
      <pc:sldChg chg="add del">
        <pc:chgData name="Katie  Cizel" userId="S::katie@xperitas.org::309f8464-9408-477e-aece-c444c00ba54d" providerId="AD" clId="Web-{FA8AC949-AF4A-8908-9778-A271790CA7E4}" dt="2024-09-06T20:00:39.796" v="12"/>
        <pc:sldMkLst>
          <pc:docMk/>
          <pc:sldMk cId="0" sldId="273"/>
        </pc:sldMkLst>
      </pc:sldChg>
      <pc:sldChg chg="del">
        <pc:chgData name="Katie  Cizel" userId="S::katie@xperitas.org::309f8464-9408-477e-aece-c444c00ba54d" providerId="AD" clId="Web-{FA8AC949-AF4A-8908-9778-A271790CA7E4}" dt="2024-09-06T20:00:35.311" v="5"/>
        <pc:sldMkLst>
          <pc:docMk/>
          <pc:sldMk cId="3562783904" sldId="277"/>
        </pc:sldMkLst>
      </pc:sldChg>
      <pc:sldChg chg="del">
        <pc:chgData name="Katie  Cizel" userId="S::katie@xperitas.org::309f8464-9408-477e-aece-c444c00ba54d" providerId="AD" clId="Web-{FA8AC949-AF4A-8908-9778-A271790CA7E4}" dt="2024-09-06T20:00:30.607" v="4"/>
        <pc:sldMkLst>
          <pc:docMk/>
          <pc:sldMk cId="303008722" sldId="281"/>
        </pc:sldMkLst>
      </pc:sldChg>
      <pc:sldChg chg="del">
        <pc:chgData name="Katie  Cizel" userId="S::katie@xperitas.org::309f8464-9408-477e-aece-c444c00ba54d" providerId="AD" clId="Web-{FA8AC949-AF4A-8908-9778-A271790CA7E4}" dt="2024-09-06T20:00:29.670" v="3"/>
        <pc:sldMkLst>
          <pc:docMk/>
          <pc:sldMk cId="3952614597" sldId="282"/>
        </pc:sldMkLst>
      </pc:sldChg>
      <pc:sldChg chg="add">
        <pc:chgData name="Katie  Cizel" userId="S::katie@xperitas.org::309f8464-9408-477e-aece-c444c00ba54d" providerId="AD" clId="Web-{FA8AC949-AF4A-8908-9778-A271790CA7E4}" dt="2024-09-06T20:00:39.733" v="8"/>
        <pc:sldMkLst>
          <pc:docMk/>
          <pc:sldMk cId="294877150" sldId="283"/>
        </pc:sldMkLst>
      </pc:sldChg>
      <pc:sldChg chg="add">
        <pc:chgData name="Katie  Cizel" userId="S::katie@xperitas.org::309f8464-9408-477e-aece-c444c00ba54d" providerId="AD" clId="Web-{FA8AC949-AF4A-8908-9778-A271790CA7E4}" dt="2024-09-06T20:00:39.764" v="10"/>
        <pc:sldMkLst>
          <pc:docMk/>
          <pc:sldMk cId="20280109" sldId="285"/>
        </pc:sldMkLst>
      </pc:sldChg>
      <pc:sldChg chg="add">
        <pc:chgData name="Katie  Cizel" userId="S::katie@xperitas.org::309f8464-9408-477e-aece-c444c00ba54d" providerId="AD" clId="Web-{FA8AC949-AF4A-8908-9778-A271790CA7E4}" dt="2024-09-06T20:00:39.014" v="7"/>
        <pc:sldMkLst>
          <pc:docMk/>
          <pc:sldMk cId="768782815" sldId="287"/>
        </pc:sldMkLst>
      </pc:sldChg>
      <pc:sldChg chg="add">
        <pc:chgData name="Katie  Cizel" userId="S::katie@xperitas.org::309f8464-9408-477e-aece-c444c00ba54d" providerId="AD" clId="Web-{FA8AC949-AF4A-8908-9778-A271790CA7E4}" dt="2024-09-06T20:00:38.639" v="6"/>
        <pc:sldMkLst>
          <pc:docMk/>
          <pc:sldMk cId="820291812" sldId="288"/>
        </pc:sldMkLst>
      </pc:sldChg>
    </pc:docChg>
  </pc:docChgLst>
  <pc:docChgLst>
    <pc:chgData name="Katie  Cizel" userId="S::katie@xperitas.org::309f8464-9408-477e-aece-c444c00ba54d" providerId="AD" clId="Web-{C02F963B-066F-6FB8-2665-25039275C9C4}"/>
    <pc:docChg chg="modSld">
      <pc:chgData name="Katie  Cizel" userId="S::katie@xperitas.org::309f8464-9408-477e-aece-c444c00ba54d" providerId="AD" clId="Web-{C02F963B-066F-6FB8-2665-25039275C9C4}" dt="2023-11-20T18:29:39.091" v="20" actId="14100"/>
      <pc:docMkLst>
        <pc:docMk/>
      </pc:docMkLst>
      <pc:sldChg chg="addSp modSp">
        <pc:chgData name="Katie  Cizel" userId="S::katie@xperitas.org::309f8464-9408-477e-aece-c444c00ba54d" providerId="AD" clId="Web-{C02F963B-066F-6FB8-2665-25039275C9C4}" dt="2023-11-20T18:29:39.091" v="20" actId="14100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C02F963B-066F-6FB8-2665-25039275C9C4}" dt="2023-11-20T18:28:02.559" v="13" actId="14100"/>
          <ac:spMkLst>
            <pc:docMk/>
            <pc:sldMk cId="303008722" sldId="281"/>
            <ac:spMk id="47" creationId="{2FDB834A-8ECA-35B0-9DE0-172C6CA9B91F}"/>
          </ac:spMkLst>
        </pc:spChg>
        <pc:spChg chg="mod">
          <ac:chgData name="Katie  Cizel" userId="S::katie@xperitas.org::309f8464-9408-477e-aece-c444c00ba54d" providerId="AD" clId="Web-{C02F963B-066F-6FB8-2665-25039275C9C4}" dt="2023-11-20T18:28:19.856" v="17" actId="20577"/>
          <ac:spMkLst>
            <pc:docMk/>
            <pc:sldMk cId="303008722" sldId="281"/>
            <ac:spMk id="48" creationId="{1158DCD9-7770-2CF9-B6B0-7F94BA209813}"/>
          </ac:spMkLst>
        </pc:spChg>
        <pc:picChg chg="add mod">
          <ac:chgData name="Katie  Cizel" userId="S::katie@xperitas.org::309f8464-9408-477e-aece-c444c00ba54d" providerId="AD" clId="Web-{C02F963B-066F-6FB8-2665-25039275C9C4}" dt="2023-11-20T18:28:06.512" v="14" actId="14100"/>
          <ac:picMkLst>
            <pc:docMk/>
            <pc:sldMk cId="303008722" sldId="281"/>
            <ac:picMk id="5" creationId="{849E086D-92C9-0CA8-D7F3-57CF9EC88DC9}"/>
          </ac:picMkLst>
        </pc:picChg>
        <pc:picChg chg="add mod">
          <ac:chgData name="Katie  Cizel" userId="S::katie@xperitas.org::309f8464-9408-477e-aece-c444c00ba54d" providerId="AD" clId="Web-{C02F963B-066F-6FB8-2665-25039275C9C4}" dt="2023-11-20T18:29:39.091" v="20" actId="14100"/>
          <ac:picMkLst>
            <pc:docMk/>
            <pc:sldMk cId="303008722" sldId="281"/>
            <ac:picMk id="9" creationId="{36ADD005-53A9-82FA-0EB1-AA4BA364ED6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FR_french_immers_exp.%2872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xperitas.org/sites/default/files/2023-05/RAA-Flyer_0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sv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3.jpeg"/><Relationship Id="rId5" Type="http://schemas.openxmlformats.org/officeDocument/2006/relationships/image" Target="../media/image28.png"/><Relationship Id="rId10" Type="http://schemas.openxmlformats.org/officeDocument/2006/relationships/image" Target="../media/image32.jpe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9.jpeg"/><Relationship Id="rId5" Type="http://schemas.openxmlformats.org/officeDocument/2006/relationships/image" Target="../media/image28.png"/><Relationship Id="rId10" Type="http://schemas.openxmlformats.org/officeDocument/2006/relationships/image" Target="../media/image38.jpeg"/><Relationship Id="rId4" Type="http://schemas.openxmlformats.org/officeDocument/2006/relationships/image" Target="../media/image27.pn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533456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600">
                <a:latin typeface="Arial"/>
                <a:cs typeface="Arial"/>
              </a:rPr>
              <a:t>France</a:t>
            </a:r>
            <a:endParaRPr lang="en-US" sz="88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2" name="Picture 11" descr="A large metal tower with people walking around with Eiffel Tower in the background">
            <a:extLst>
              <a:ext uri="{FF2B5EF4-FFF2-40B4-BE49-F238E27FC236}">
                <a16:creationId xmlns:a16="http://schemas.microsoft.com/office/drawing/2014/main" id="{A51318E8-0110-198C-C520-AF25F1EE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1" r="14451"/>
          <a:stretch/>
        </p:blipFill>
        <p:spPr>
          <a:xfrm>
            <a:off x="19472" y="0"/>
            <a:ext cx="6550580" cy="691061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9A29CD-78D5-C593-FDB0-6C5FD54F628C}"/>
              </a:ext>
            </a:extLst>
          </p:cNvPr>
          <p:cNvCxnSpPr>
            <a:cxnSpLocks/>
          </p:cNvCxnSpPr>
          <p:nvPr/>
        </p:nvCxnSpPr>
        <p:spPr>
          <a:xfrm>
            <a:off x="6846733" y="4453491"/>
            <a:ext cx="36505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241102"/>
            <a:ext cx="11175249" cy="3765352"/>
            <a:chOff x="0" y="-482203"/>
            <a:chExt cx="22350498" cy="75307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482203"/>
              <a:ext cx="22350498" cy="7530703"/>
              <a:chOff x="0" y="-95250"/>
              <a:chExt cx="4414913" cy="148754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0" cy="6926786"/>
            <a:chOff x="0" y="0"/>
            <a:chExt cx="8783924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648807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France </a:t>
            </a:r>
            <a:r>
              <a:rPr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>
              <a:solidFill>
                <a:srgbClr val="717274"/>
              </a:solidFill>
              <a:latin typeface="Lato"/>
              <a:ea typeface="Lato"/>
              <a:cs typeface="Lato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 dirty="0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7736067" y="199954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0" name="Body text copy">
            <a:extLst>
              <a:ext uri="{FF2B5EF4-FFF2-40B4-BE49-F238E27FC236}">
                <a16:creationId xmlns:a16="http://schemas.microsoft.com/office/drawing/2014/main" id="{6743B300-9913-40A0-2654-081668E89E1B}"/>
              </a:ext>
            </a:extLst>
          </p:cNvPr>
          <p:cNvSpPr/>
          <p:nvPr/>
        </p:nvSpPr>
        <p:spPr>
          <a:xfrm>
            <a:off x="1964621" y="4195119"/>
            <a:ext cx="2255309" cy="504472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Scholarships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7747463" y="4272723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 dirty="0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7338339" y="248093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Grounds for Change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My Travel Fund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46" name="Body text copy">
            <a:extLst>
              <a:ext uri="{FF2B5EF4-FFF2-40B4-BE49-F238E27FC236}">
                <a16:creationId xmlns:a16="http://schemas.microsoft.com/office/drawing/2014/main" id="{FE2691E6-CF28-ABC8-5CBA-A8B18EF9EEE8}"/>
              </a:ext>
            </a:extLst>
          </p:cNvPr>
          <p:cNvSpPr/>
          <p:nvPr/>
        </p:nvSpPr>
        <p:spPr>
          <a:xfrm>
            <a:off x="1441587" y="4769887"/>
            <a:ext cx="4847021" cy="71741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Writing Scholarships</a:t>
            </a: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Alumni Scholarship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 24">
            <a:extLst>
              <a:ext uri="{FF2B5EF4-FFF2-40B4-BE49-F238E27FC236}">
                <a16:creationId xmlns:a16="http://schemas.microsoft.com/office/drawing/2014/main" id="{92094856-4E71-5492-941E-BA9DE62F17C3}"/>
              </a:ext>
            </a:extLst>
          </p:cNvPr>
          <p:cNvSpPr/>
          <p:nvPr/>
        </p:nvSpPr>
        <p:spPr>
          <a:xfrm>
            <a:off x="1365096" y="406403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7136541" y="185138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7438810" y="4780456"/>
            <a:ext cx="3774578" cy="1217513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486743" y="2517555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Household income of $60,000 or less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7136540" y="4154489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 dirty="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708027" y="1003641"/>
            <a:ext cx="490205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Arial"/>
                <a:cs typeface="Arial"/>
              </a:rPr>
              <a:t>$xxx</a:t>
            </a:r>
            <a:endParaRPr lang="en-US" sz="4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Round-Trip Airfare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In-Country Transportation Per Itinerary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Family Stay Experience</a:t>
            </a:r>
            <a:r>
              <a:rPr lang="en-US" sz="2400" dirty="0">
                <a:ea typeface="+mn-lt"/>
                <a:cs typeface="+mn-lt"/>
              </a:rPr>
              <a:t>®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Calibri"/>
                <a:cs typeface="Calibri"/>
                <a:hlinkClick r:id="rId3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D398D5-46AB-CB9C-DA15-F8158E40C8A8}"/>
              </a:ext>
            </a:extLst>
          </p:cNvPr>
          <p:cNvSpPr txBox="1"/>
          <p:nvPr/>
        </p:nvSpPr>
        <p:spPr>
          <a:xfrm>
            <a:off x="3870960" y="1930400"/>
            <a:ext cx="22250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ea typeface="Calibri"/>
                <a:cs typeface="Calibri"/>
              </a:rPr>
              <a:t>XX Days</a:t>
            </a:r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Medical Insurance</a:t>
            </a:r>
            <a:endParaRPr lang="en-US" dirty="0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 dirty="0">
                <a:latin typeface="Arial"/>
                <a:cs typeface="Arial"/>
              </a:rPr>
              <a:t>While abroad</a:t>
            </a:r>
          </a:p>
        </p:txBody>
      </p:sp>
    </p:spTree>
    <p:extLst>
      <p:ext uri="{BB962C8B-B14F-4D97-AF65-F5344CB8AC3E}">
        <p14:creationId xmlns:p14="http://schemas.microsoft.com/office/powerpoint/2010/main" val="294877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$500 Deposit</a:t>
            </a:r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*No payment due for Early Bird Registrants</a:t>
            </a:r>
            <a:endParaRPr lang="en-US" sz="1400">
              <a:latin typeface="Arial"/>
              <a:cs typeface="Arial"/>
            </a:endParaRPr>
          </a:p>
          <a:p>
            <a:pPr algn="l"/>
            <a:endParaRPr lang="en-US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Final Enrollment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>
                <a:latin typeface="Arial Bold"/>
              </a:rPr>
              <a:t>Schedules</a:t>
            </a:r>
            <a:endParaRPr lang="en-US" sz="405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-10800000">
            <a:off x="8250899" y="0"/>
            <a:ext cx="3941101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693217" y="5569116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245821" y="584200"/>
            <a:ext cx="335181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539571" y="3023624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550705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519251" y="4778673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4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54" y="347600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34" y="5170943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2124402" y="3120829"/>
            <a:ext cx="605020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2127193" y="582024"/>
            <a:ext cx="5872915" cy="23227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 dirty="0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 dirty="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 dirty="0">
                <a:ea typeface="+mn-lt"/>
                <a:cs typeface="+mn-lt"/>
              </a:rPr>
              <a:t>.</a:t>
            </a:r>
            <a:r>
              <a:rPr lang="en-US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550703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539571" y="3046876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549375" y="4785113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2124005" y="4662932"/>
            <a:ext cx="6137053" cy="23042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>
              <a:solidFill>
                <a:srgbClr val="004B87"/>
              </a:solidFill>
            </a:endParaRPr>
          </a:p>
          <a:p>
            <a:r>
              <a:rPr lang="en-US" sz="2400">
                <a:latin typeface="Arial"/>
                <a:cs typeface="Arial"/>
              </a:rPr>
              <a:t>Travelers are registered in STEP and can count on the U.S. State Department’s assistance with emergency situations, while also receiving routine updates about the destination</a:t>
            </a:r>
            <a:endParaRPr lang="en-US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7403" y="2507411"/>
            <a:ext cx="3315419" cy="241827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-32085" y="2935705"/>
            <a:ext cx="4129453" cy="3938336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Body text copy"/>
          <p:cNvSpPr/>
          <p:nvPr/>
        </p:nvSpPr>
        <p:spPr>
          <a:xfrm>
            <a:off x="218980" y="2211638"/>
            <a:ext cx="3673642" cy="2659748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&amp;</a:t>
            </a:r>
            <a:r>
              <a:rPr lang="en-US"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Additional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578694" y="322985"/>
            <a:ext cx="461214" cy="2265486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872867" y="1045937"/>
            <a:ext cx="4971408" cy="4991151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292357" y="2750676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Insert Custom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Registration Page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1475" y="2488269"/>
            <a:ext cx="4391411" cy="2475043"/>
          </a:xfrm>
          <a:custGeom>
            <a:avLst/>
            <a:gdLst/>
            <a:ahLst/>
            <a:cxnLst/>
            <a:rect l="l" t="t" r="r" b="b"/>
            <a:pathLst>
              <a:path w="6587116" h="3712564">
                <a:moveTo>
                  <a:pt x="0" y="0"/>
                </a:moveTo>
                <a:lnTo>
                  <a:pt x="6587115" y="0"/>
                </a:lnTo>
                <a:lnTo>
                  <a:pt x="6587115" y="3712564"/>
                </a:lnTo>
                <a:lnTo>
                  <a:pt x="0" y="3712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0" r="-2344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DEPOSIT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pay a $500 deposit to be enrolled.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176802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SET UP PORTAL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534966"/>
            <a:ext cx="6092188" cy="732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set up their portal and look out for an email confirmation.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39616" y="2482131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844091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Fill out the forms in the portal, particularly the </a:t>
            </a:r>
            <a:endParaRPr lang="en-US" dirty="0"/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Health Information section.</a:t>
            </a:r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5" y="4154046"/>
            <a:ext cx="6196130" cy="112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Pay attention to the newsletters that will be sent out starting September 2024. 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These will contain important reminders and deadlines!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Processing times may be long. Passports should be valid at least 6 months past program return date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1435100"/>
            <a:ext cx="5182371" cy="4737100"/>
            <a:chOff x="0" y="0"/>
            <a:chExt cx="2047356" cy="1871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7356" cy="1871447"/>
            </a:xfrm>
            <a:custGeom>
              <a:avLst/>
              <a:gdLst/>
              <a:ahLst/>
              <a:cxnLst/>
              <a:rect l="l" t="t" r="r" b="b"/>
              <a:pathLst>
                <a:path w="2047356" h="1871447">
                  <a:moveTo>
                    <a:pt x="0" y="0"/>
                  </a:moveTo>
                  <a:lnTo>
                    <a:pt x="2047356" y="0"/>
                  </a:lnTo>
                  <a:lnTo>
                    <a:pt x="2047356" y="1871447"/>
                  </a:lnTo>
                  <a:lnTo>
                    <a:pt x="0" y="1871447"/>
                  </a:ln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47356" cy="1966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Registration Page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Virginie@Xperitas.org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Amy@Xperitas.org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4955F11E-DDC3-EF2B-113F-7EC87CCB4DE9}"/>
              </a:ext>
            </a:extLst>
          </p:cNvPr>
          <p:cNvSpPr/>
          <p:nvPr/>
        </p:nvSpPr>
        <p:spPr>
          <a:xfrm>
            <a:off x="6096001" y="1747738"/>
            <a:ext cx="6096000" cy="5110264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734912" y="1784947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  <a:endParaRPr sz="6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755234" y="6003508"/>
            <a:ext cx="4690467" cy="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00B0F0"/>
                </a:solidFill>
                <a:latin typeface="Arial"/>
                <a:cs typeface="Arial"/>
              </a:rPr>
              <a:t>www.Xperitas.org</a:t>
            </a:r>
            <a:endParaRPr lang="en-US">
              <a:solidFill>
                <a:srgbClr val="00B0F0"/>
              </a:solidFill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Arial"/>
                <a:cs typeface="Arial"/>
              </a:rPr>
              <a:t>Why are you excited to go to France?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my French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escape laundry &amp; dishes duty for a while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Arial"/>
                <a:cs typeface="Arial"/>
              </a:rPr>
              <a:t>Why are you excited for your child to go to France?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their French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find out if they can survive without </a:t>
            </a:r>
            <a:r>
              <a:rPr lang="en-US" sz="2400" err="1">
                <a:latin typeface="Arial"/>
                <a:cs typeface="Arial"/>
              </a:rPr>
              <a:t>WiFi</a:t>
            </a:r>
            <a:r>
              <a:rPr lang="en-US" sz="2400">
                <a:latin typeface="Arial"/>
                <a:cs typeface="Arial"/>
              </a:rPr>
              <a:t> &amp; constant texting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3036" t="-227" r="21429"/>
          <a:stretch/>
        </p:blipFill>
        <p:spPr bwMode="auto">
          <a:xfrm>
            <a:off x="8019576" y="548179"/>
            <a:ext cx="3358769" cy="415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241102"/>
            <a:ext cx="11175249" cy="3765352"/>
            <a:chOff x="0" y="-482203"/>
            <a:chExt cx="22350498" cy="75307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482203"/>
              <a:ext cx="22350498" cy="7530703"/>
              <a:chOff x="0" y="-95250"/>
              <a:chExt cx="4414913" cy="148754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0" cy="6926786"/>
            <a:chOff x="0" y="0"/>
            <a:chExt cx="8783924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</a:t>
            </a:r>
            <a:r>
              <a:rPr sz="2108" err="1">
                <a:solidFill>
                  <a:srgbClr val="717274"/>
                </a:solidFill>
                <a:latin typeface="Lato"/>
                <a:cs typeface="Lato"/>
                <a:hlinkClick r:id="rId11"/>
              </a:rPr>
              <a:t>Xperitas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 One Minute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471227" y="322985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large tower in the distance with Eiffel Tower in the background&#10;&#10;Description automatically generated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896765" y="325848"/>
            <a:ext cx="3800270" cy="2850381"/>
          </a:xfrm>
          <a:prstGeom prst="rect">
            <a:avLst/>
          </a:prstGeom>
        </p:spPr>
      </p:pic>
      <p:pic>
        <p:nvPicPr>
          <p:cNvPr id="12" name="Florian Wehde" descr="A glass pyramid in front of a building&#10;&#10;Description automatically generated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6720935" y="325997"/>
            <a:ext cx="4295732" cy="2864959"/>
          </a:xfrm>
          <a:prstGeom prst="rect">
            <a:avLst/>
          </a:prstGeom>
        </p:spPr>
      </p:pic>
      <p:pic>
        <p:nvPicPr>
          <p:cNvPr id="14" name="Picture 13" descr="A building with lights reflecting in water&#10;&#10;Description automatically generated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355" t="-1014" r="24355" b="-840"/>
          <a:stretch/>
        </p:blipFill>
        <p:spPr>
          <a:xfrm>
            <a:off x="415273" y="3713764"/>
            <a:ext cx="2103312" cy="2840303"/>
          </a:xfrm>
          <a:prstGeom prst="rect">
            <a:avLst/>
          </a:prstGeom>
        </p:spPr>
      </p:pic>
      <p:pic>
        <p:nvPicPr>
          <p:cNvPr id="17" name="Picture 16" descr="A bridge over water with a building and a bridge">
            <a:extLst>
              <a:ext uri="{FF2B5EF4-FFF2-40B4-BE49-F238E27FC236}">
                <a16:creationId xmlns:a16="http://schemas.microsoft.com/office/drawing/2014/main" id="{1876AB77-2866-BEF2-F5F4-BA8CF829F4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2495" y="3743301"/>
            <a:ext cx="4181413" cy="2787915"/>
          </a:xfrm>
          <a:prstGeom prst="rect">
            <a:avLst/>
          </a:prstGeom>
        </p:spPr>
      </p:pic>
      <p:pic>
        <p:nvPicPr>
          <p:cNvPr id="19" name="Picture 18" descr="A large castle with a body of water">
            <a:extLst>
              <a:ext uri="{FF2B5EF4-FFF2-40B4-BE49-F238E27FC236}">
                <a16:creationId xmlns:a16="http://schemas.microsoft.com/office/drawing/2014/main" id="{9CE7D187-E3F9-3AE0-6301-8C11EFC40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079" b="1079"/>
          <a:stretch/>
        </p:blipFill>
        <p:spPr>
          <a:xfrm>
            <a:off x="2841419" y="4199242"/>
            <a:ext cx="4268535" cy="23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 descr="A bowl of snails with herbs on a plate&#10;&#10;Description automatically generated"/>
          <p:cNvPicPr/>
          <p:nvPr/>
        </p:nvPicPr>
        <p:blipFill rotWithShape="1">
          <a:blip r:embed="rId7"/>
          <a:srcRect l="24974" r="24974"/>
          <a:stretch/>
        </p:blipFill>
        <p:spPr>
          <a:xfrm>
            <a:off x="315276" y="3688775"/>
            <a:ext cx="2191693" cy="2918477"/>
          </a:xfrm>
          <a:prstGeom prst="rect">
            <a:avLst/>
          </a:prstGeom>
        </p:spPr>
      </p:pic>
      <p:pic>
        <p:nvPicPr>
          <p:cNvPr id="14" name="Picture 13" descr="A casserole in a white dish">
            <a:extLst>
              <a:ext uri="{FF2B5EF4-FFF2-40B4-BE49-F238E27FC236}">
                <a16:creationId xmlns:a16="http://schemas.microsoft.com/office/drawing/2014/main" id="{C2ABFE61-CC43-1DA2-103F-3FF8EA12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03" b="1103"/>
          <a:stretch/>
        </p:blipFill>
        <p:spPr>
          <a:xfrm>
            <a:off x="7071962" y="3688775"/>
            <a:ext cx="4480878" cy="2916063"/>
          </a:xfrm>
          <a:prstGeom prst="rect">
            <a:avLst/>
          </a:prstGeom>
        </p:spPr>
      </p:pic>
      <p:pic>
        <p:nvPicPr>
          <p:cNvPr id="16" name="Picture 15" descr="A group of people eating food at a table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350" b="6350"/>
          <a:stretch/>
        </p:blipFill>
        <p:spPr>
          <a:xfrm>
            <a:off x="2835665" y="4273956"/>
            <a:ext cx="4009338" cy="2329171"/>
          </a:xfrm>
          <a:prstGeom prst="rect">
            <a:avLst/>
          </a:prstGeom>
        </p:spPr>
      </p:pic>
      <p:pic>
        <p:nvPicPr>
          <p:cNvPr id="20" name="Picture 19" descr="A plate of food on a black surface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276" y="325764"/>
            <a:ext cx="4585267" cy="3051286"/>
          </a:xfrm>
          <a:prstGeom prst="rect">
            <a:avLst/>
          </a:prstGeom>
        </p:spPr>
      </p:pic>
      <p:pic>
        <p:nvPicPr>
          <p:cNvPr id="22" name="Picture 21" descr="A close up of food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0512" b="20512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24" name="Picture 23" descr="A plate of pastries and a mug of coffee&#10;&#10;Description automatically generated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636" t="-758" r="24148" b="757"/>
          <a:stretch/>
        </p:blipFill>
        <p:spPr>
          <a:xfrm>
            <a:off x="5215819" y="282911"/>
            <a:ext cx="2572334" cy="309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Family Stay from Es Lebe Berlin!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8" y="171451"/>
            <a:ext cx="4333361" cy="3250021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58428" y="3592923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  <UserInfo>
        <DisplayName>Virginie Donzo</DisplayName>
        <AccountId>70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1d6209a9a43979d9854f1600e052e295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0c99e91ea85b3b476fcdae1184959064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58D516-3451-4356-8015-3AC8AA274BAC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825ae176-405e-4596-a4b1-c463977585f5"/>
    <ds:schemaRef ds:uri="c067450e-7df5-4bb7-a748-f7c5eff5b692"/>
    <ds:schemaRef ds:uri="http://schemas.openxmlformats.org/package/2006/metadata/core-properties"/>
    <ds:schemaRef ds:uri="f73d4b22-5b23-44a0-bc6b-9bac75aff085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E38909-7B13-4E25-9326-7B10062617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d4b22-5b23-44a0-bc6b-9bac75aff085"/>
    <ds:schemaRef ds:uri="825ae176-405e-4596-a4b1-c463977585f5"/>
    <ds:schemaRef ds:uri="c067450e-7df5-4bb7-a748-f7c5eff5b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757</Words>
  <Application>Microsoft Office PowerPoint</Application>
  <PresentationFormat>Widescreen</PresentationFormat>
  <Paragraphs>175</Paragraphs>
  <Slides>20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Virginie Donzo</cp:lastModifiedBy>
  <cp:revision>37</cp:revision>
  <dcterms:created xsi:type="dcterms:W3CDTF">2023-10-20T16:15:27Z</dcterms:created>
  <dcterms:modified xsi:type="dcterms:W3CDTF">2024-09-06T20:01:49Z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