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73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4F6D8-6472-CCF9-DEC8-3607B75BF028}" v="11" dt="2024-09-06T19:49:27.879"/>
    <p1510:client id="{52C923C2-54BE-4B37-A9A9-D7302387E0DB}" v="13" dt="2024-09-06T19:46:26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5" d="100"/>
          <a:sy n="7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0694F6D8-6472-CCF9-DEC8-3607B75BF028}"/>
    <pc:docChg chg="modSld">
      <pc:chgData name="Katie  Cizel" userId="S::katie@xperitas.org::309f8464-9408-477e-aece-c444c00ba54d" providerId="AD" clId="Web-{0694F6D8-6472-CCF9-DEC8-3607B75BF028}" dt="2024-09-06T19:49:26.722" v="6" actId="20577"/>
      <pc:docMkLst>
        <pc:docMk/>
      </pc:docMkLst>
      <pc:sldChg chg="modSp">
        <pc:chgData name="Katie  Cizel" userId="S::katie@xperitas.org::309f8464-9408-477e-aece-c444c00ba54d" providerId="AD" clId="Web-{0694F6D8-6472-CCF9-DEC8-3607B75BF028}" dt="2024-09-06T19:49:26.722" v="6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0694F6D8-6472-CCF9-DEC8-3607B75BF028}" dt="2024-09-06T19:49:26.722" v="6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0694F6D8-6472-CCF9-DEC8-3607B75BF028}" dt="2024-09-06T19:49:06.988" v="3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0694F6D8-6472-CCF9-DEC8-3607B75BF028}" dt="2024-09-06T19:49:06.972" v="1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0694F6D8-6472-CCF9-DEC8-3607B75BF028}" dt="2024-09-06T19:49:06.988" v="2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0694F6D8-6472-CCF9-DEC8-3607B75BF028}" dt="2024-09-06T19:49:06.988" v="3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name="Katie  Cizel" userId="S::katie@xperitas.org::309f8464-9408-477e-aece-c444c00ba54d" providerId="AD" clId="Web-{52C923C2-54BE-4B37-A9A9-D7302387E0DB}"/>
    <pc:docChg chg="addSld delSld">
      <pc:chgData name="Katie  Cizel" userId="S::katie@xperitas.org::309f8464-9408-477e-aece-c444c00ba54d" providerId="AD" clId="Web-{52C923C2-54BE-4B37-A9A9-D7302387E0DB}" dt="2024-09-06T19:46:26.341" v="12"/>
      <pc:docMkLst>
        <pc:docMk/>
      </pc:docMkLst>
      <pc:sldChg chg="add del">
        <pc:chgData name="Katie  Cizel" userId="S::katie@xperitas.org::309f8464-9408-477e-aece-c444c00ba54d" providerId="AD" clId="Web-{52C923C2-54BE-4B37-A9A9-D7302387E0DB}" dt="2024-09-06T19:46:26.310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52C923C2-54BE-4B37-A9A9-D7302387E0DB}" dt="2024-09-06T19:46:26.326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52C923C2-54BE-4B37-A9A9-D7302387E0DB}" dt="2024-09-06T19:46:26.341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52C923C2-54BE-4B37-A9A9-D7302387E0DB}" dt="2024-09-06T19:46:18.919" v="5"/>
        <pc:sldMkLst>
          <pc:docMk/>
          <pc:sldMk cId="3562783904" sldId="277"/>
        </pc:sldMkLst>
      </pc:sldChg>
      <pc:sldChg chg="del">
        <pc:chgData name="Katie  Cizel" userId="S::katie@xperitas.org::309f8464-9408-477e-aece-c444c00ba54d" providerId="AD" clId="Web-{52C923C2-54BE-4B37-A9A9-D7302387E0DB}" dt="2024-09-06T19:46:12.091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52C923C2-54BE-4B37-A9A9-D7302387E0DB}" dt="2024-09-06T19:46:26.294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52C923C2-54BE-4B37-A9A9-D7302387E0DB}" dt="2024-09-06T19:46:26.310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52C923C2-54BE-4B37-A9A9-D7302387E0DB}" dt="2024-09-06T19:46:25.638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52C923C2-54BE-4B37-A9A9-D7302387E0DB}" dt="2024-09-06T19:46:25.201" v="6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5DABF72C-6E4C-B45E-47BA-570D4DD8C4E1}"/>
    <pc:docChg chg="modSld">
      <pc:chgData name="Katie  Cizel" userId="S::katie@xperitas.org::309f8464-9408-477e-aece-c444c00ba54d" providerId="AD" clId="Web-{5DABF72C-6E4C-B45E-47BA-570D4DD8C4E1}" dt="2024-01-10T17:58:22.824" v="5" actId="20577"/>
      <pc:docMkLst>
        <pc:docMk/>
      </pc:docMkLst>
      <pc:sldChg chg="modSp">
        <pc:chgData name="Katie  Cizel" userId="S::katie@xperitas.org::309f8464-9408-477e-aece-c444c00ba54d" providerId="AD" clId="Web-{5DABF72C-6E4C-B45E-47BA-570D4DD8C4E1}" dt="2024-01-10T17:58:22.824" v="5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5DABF72C-6E4C-B45E-47BA-570D4DD8C4E1}" dt="2024-01-10T17:58:22.824" v="5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w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0738022" y="5538295"/>
            <a:ext cx="1155806" cy="111596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Switzerland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r="18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Switzerland &amp; France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  <a:hlinkClick r:id="rId11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690597" y="4227230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81944" y="4734963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  <a:endParaRPr lang="en-US" sz="20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79674" y="410899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86511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00860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566" y="322986"/>
            <a:ext cx="4306471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231" y="3355036"/>
            <a:ext cx="3399806" cy="33998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96" y="3942034"/>
            <a:ext cx="2210508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88775"/>
            <a:ext cx="4380927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106" y="4293024"/>
            <a:ext cx="3473378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5DAD8-0810-4ADD-94C4-FFAFC6D5F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773</Words>
  <Application>Microsoft Office PowerPoint</Application>
  <PresentationFormat>Widescreen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513</cp:revision>
  <dcterms:created xsi:type="dcterms:W3CDTF">2023-10-20T16:15:27Z</dcterms:created>
  <dcterms:modified xsi:type="dcterms:W3CDTF">2024-09-06T19:49:37Z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