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73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B4AB0-9038-FE64-77AD-676D09B914A9}" v="6" dt="2024-09-06T19:47:26.030"/>
    <p1510:client id="{46E0405F-66F9-E7F9-9A2F-02DEAC2D4DE7}" v="13" dt="2024-09-06T19:45:26.427"/>
    <p1510:client id="{D5EBA745-33D0-19DE-351C-A7E4D617F4D0}" v="29" dt="2024-09-06T20:03:52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46E0405F-66F9-E7F9-9A2F-02DEAC2D4DE7}"/>
    <pc:docChg chg="addSld delSld">
      <pc:chgData name="Katie  Cizel" userId="S::katie@xperitas.org::309f8464-9408-477e-aece-c444c00ba54d" providerId="AD" clId="Web-{46E0405F-66F9-E7F9-9A2F-02DEAC2D4DE7}" dt="2024-09-06T19:45:26.427" v="12"/>
      <pc:docMkLst>
        <pc:docMk/>
      </pc:docMkLst>
      <pc:sldChg chg="add del">
        <pc:chgData name="Katie  Cizel" userId="S::katie@xperitas.org::309f8464-9408-477e-aece-c444c00ba54d" providerId="AD" clId="Web-{46E0405F-66F9-E7F9-9A2F-02DEAC2D4DE7}" dt="2024-09-06T19:45:26.380" v="9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46E0405F-66F9-E7F9-9A2F-02DEAC2D4DE7}" dt="2024-09-06T19:45:26.411" v="11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46E0405F-66F9-E7F9-9A2F-02DEAC2D4DE7}" dt="2024-09-06T19:45:26.427" v="12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46E0405F-66F9-E7F9-9A2F-02DEAC2D4DE7}" dt="2024-09-06T19:45:06.380" v="5"/>
        <pc:sldMkLst>
          <pc:docMk/>
          <pc:sldMk cId="3562783904" sldId="277"/>
        </pc:sldMkLst>
      </pc:sldChg>
      <pc:sldChg chg="del">
        <pc:chgData name="Katie  Cizel" userId="S::katie@xperitas.org::309f8464-9408-477e-aece-c444c00ba54d" providerId="AD" clId="Web-{46E0405F-66F9-E7F9-9A2F-02DEAC2D4DE7}" dt="2024-09-06T19:44:58.176" v="4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46E0405F-66F9-E7F9-9A2F-02DEAC2D4DE7}" dt="2024-09-06T19:45:26.349" v="8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46E0405F-66F9-E7F9-9A2F-02DEAC2D4DE7}" dt="2024-09-06T19:45:26.396" v="10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46E0405F-66F9-E7F9-9A2F-02DEAC2D4DE7}" dt="2024-09-06T19:45:25.552" v="7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46E0405F-66F9-E7F9-9A2F-02DEAC2D4DE7}" dt="2024-09-06T19:45:24.458" v="6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3DFB4AB0-9038-FE64-77AD-676D09B914A9}"/>
    <pc:docChg chg="modSld">
      <pc:chgData name="Katie  Cizel" userId="S::katie@xperitas.org::309f8464-9408-477e-aece-c444c00ba54d" providerId="AD" clId="Web-{3DFB4AB0-9038-FE64-77AD-676D09B914A9}" dt="2024-09-06T19:47:26.030" v="5" actId="14100"/>
      <pc:docMkLst>
        <pc:docMk/>
      </pc:docMkLst>
      <pc:sldChg chg="modSp">
        <pc:chgData name="Katie  Cizel" userId="S::katie@xperitas.org::309f8464-9408-477e-aece-c444c00ba54d" providerId="AD" clId="Web-{3DFB4AB0-9038-FE64-77AD-676D09B914A9}" dt="2024-09-06T19:47:26.030" v="5" actId="14100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3DFB4AB0-9038-FE64-77AD-676D09B914A9}" dt="2024-09-06T19:47:26.030" v="5" actId="14100"/>
          <ac:spMkLst>
            <pc:docMk/>
            <pc:sldMk cId="768782815" sldId="287"/>
            <ac:spMk id="52" creationId="{712F39AF-5CFE-AF80-9E75-F4635AD297A4}"/>
          </ac:spMkLst>
        </pc:spChg>
      </pc:sldChg>
    </pc:docChg>
  </pc:docChgLst>
  <pc:docChgLst>
    <pc:chgData name="Lucia Cervera Vazquez" userId="S::lucia@xperitas.org::c6019bc3-09f3-43a2-9c86-8cb362c6f382" providerId="AD" clId="Web-{D5EBA745-33D0-19DE-351C-A7E4D617F4D0}"/>
    <pc:docChg chg="modSld">
      <pc:chgData name="Lucia Cervera Vazquez" userId="S::lucia@xperitas.org::c6019bc3-09f3-43a2-9c86-8cb362c6f382" providerId="AD" clId="Web-{D5EBA745-33D0-19DE-351C-A7E4D617F4D0}" dt="2024-09-06T20:03:51.982" v="12" actId="20577"/>
      <pc:docMkLst>
        <pc:docMk/>
      </pc:docMkLst>
      <pc:sldChg chg="modSp">
        <pc:chgData name="Lucia Cervera Vazquez" userId="S::lucia@xperitas.org::c6019bc3-09f3-43a2-9c86-8cb362c6f382" providerId="AD" clId="Web-{D5EBA745-33D0-19DE-351C-A7E4D617F4D0}" dt="2024-09-06T20:03:51.982" v="12" actId="20577"/>
        <pc:sldMkLst>
          <pc:docMk/>
          <pc:sldMk cId="0" sldId="278"/>
        </pc:sldMkLst>
        <pc:spChg chg="mod">
          <ac:chgData name="Lucia Cervera Vazquez" userId="S::lucia@xperitas.org::c6019bc3-09f3-43a2-9c86-8cb362c6f382" providerId="AD" clId="Web-{D5EBA745-33D0-19DE-351C-A7E4D617F4D0}" dt="2024-09-06T20:03:51.982" v="12" actId="20577"/>
          <ac:spMkLst>
            <pc:docMk/>
            <pc:sldMk cId="0" sldId="278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sp_fr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@Xperitas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89989" y="4534931"/>
            <a:ext cx="2403839" cy="2119326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Spain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b="10407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France &amp; Spain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4746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427437" y="4769083"/>
            <a:ext cx="4286368" cy="122888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highlight>
                  <a:srgbClr val="FFFF00"/>
                </a:highlight>
                <a:latin typeface="Arial"/>
                <a:cs typeface="Arial"/>
              </a:rPr>
              <a:t>Nat'l</a:t>
            </a:r>
            <a:r>
              <a:rPr lang="en-US" sz="2000">
                <a:highlight>
                  <a:srgbClr val="FFFF00"/>
                </a:highlight>
                <a:latin typeface="Arial"/>
                <a:cs typeface="Arial"/>
              </a:rPr>
              <a:t>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13654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-10800000">
            <a:off x="8250899" y="0"/>
            <a:ext cx="3941101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693217" y="5569116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245821" y="584200"/>
            <a:ext cx="33518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539571" y="3023624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550705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519251" y="4778673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4" y="347600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4" y="5170943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2124402" y="3120829"/>
            <a:ext cx="60502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2127193" y="582024"/>
            <a:ext cx="5872915" cy="2322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550703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539571" y="3046876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549375" y="4785113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2124005" y="4662932"/>
            <a:ext cx="6137053" cy="23042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registered in STEP and can count on the U.S. State Department’s assistance with emergency situations, while also receiving routine updates about the destination</a:t>
            </a:r>
            <a:endParaRPr lang="en-US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403" y="2507411"/>
            <a:ext cx="3315419" cy="2418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starting in September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114324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Program Manager: </a:t>
            </a:r>
            <a:r>
              <a:rPr lang="en-US" sz="2000" dirty="0">
                <a:latin typeface="Arial"/>
                <a:cs typeface="Arial"/>
                <a:hlinkClick r:id="rId3"/>
              </a:rPr>
              <a:t>Virginie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lucia@xperitas.org 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Spain?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 &amp;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 &amp;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083518" y="611557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185243" y="3402712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791" y="322986"/>
            <a:ext cx="4995314" cy="333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252762" cy="150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58" y="3767384"/>
            <a:ext cx="4417647" cy="2945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/>
        </p:blipFill>
        <p:spPr>
          <a:xfrm>
            <a:off x="363083" y="3895482"/>
            <a:ext cx="5209814" cy="2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77" y="3942034"/>
            <a:ext cx="2173945" cy="266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691430"/>
            <a:ext cx="4380927" cy="2915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49" y="4293024"/>
            <a:ext cx="2535292" cy="230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802A40-F0CC-401D-AC2A-B491453B1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783</Words>
  <Application>Microsoft Office PowerPoint</Application>
  <PresentationFormat>Widescreen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513</cp:revision>
  <dcterms:created xsi:type="dcterms:W3CDTF">2023-10-20T16:15:27Z</dcterms:created>
  <dcterms:modified xsi:type="dcterms:W3CDTF">2024-09-06T20:04:02Z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