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sldIdLst>
    <p:sldId id="279" r:id="rId5"/>
    <p:sldId id="261" r:id="rId6"/>
    <p:sldId id="262" r:id="rId7"/>
    <p:sldId id="280" r:id="rId8"/>
    <p:sldId id="263" r:id="rId9"/>
    <p:sldId id="264" r:id="rId10"/>
    <p:sldId id="260" r:id="rId11"/>
    <p:sldId id="265" r:id="rId12"/>
    <p:sldId id="266" r:id="rId13"/>
    <p:sldId id="267" r:id="rId14"/>
    <p:sldId id="288" r:id="rId15"/>
    <p:sldId id="287" r:id="rId16"/>
    <p:sldId id="283" r:id="rId17"/>
    <p:sldId id="269" r:id="rId18"/>
    <p:sldId id="285" r:id="rId19"/>
    <p:sldId id="270" r:id="rId20"/>
    <p:sldId id="273" r:id="rId21"/>
    <p:sldId id="274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4B87"/>
    <a:srgbClr val="E07E3C"/>
    <a:srgbClr val="A4D65E"/>
    <a:srgbClr val="F1BE48"/>
    <a:srgbClr val="AB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B2AE65-B893-982B-A181-E8632EA9FC56}" v="11" dt="2024-09-06T17:59:48.958"/>
    <p1510:client id="{A1FB4883-17AD-F0B7-1837-99E9FF0E73D4}" v="34" dt="2024-09-06T17:48:04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86" autoAdjust="0"/>
    <p:restoredTop sz="94502" autoAdjust="0"/>
  </p:normalViewPr>
  <p:slideViewPr>
    <p:cSldViewPr snapToGrid="0">
      <p:cViewPr varScale="1">
        <p:scale>
          <a:sx n="73" d="100"/>
          <a:sy n="73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 Cizel" userId="S::katie@xperitas.org::309f8464-9408-477e-aece-c444c00ba54d" providerId="AD" clId="Web-{88B8F1A4-D043-3432-8170-6B0283DBB211}"/>
    <pc:docChg chg="modSld">
      <pc:chgData name="Katie  Cizel" userId="S::katie@xperitas.org::309f8464-9408-477e-aece-c444c00ba54d" providerId="AD" clId="Web-{88B8F1A4-D043-3432-8170-6B0283DBB211}" dt="2023-11-22T17:27:29.735" v="67" actId="20577"/>
      <pc:docMkLst>
        <pc:docMk/>
      </pc:docMkLst>
      <pc:sldChg chg="modSp">
        <pc:chgData name="Katie  Cizel" userId="S::katie@xperitas.org::309f8464-9408-477e-aece-c444c00ba54d" providerId="AD" clId="Web-{88B8F1A4-D043-3432-8170-6B0283DBB211}" dt="2023-11-22T17:24:33.559" v="24" actId="20577"/>
        <pc:sldMkLst>
          <pc:docMk/>
          <pc:sldMk cId="0" sldId="262"/>
        </pc:sldMkLst>
        <pc:spChg chg="mod">
          <ac:chgData name="Katie  Cizel" userId="S::katie@xperitas.org::309f8464-9408-477e-aece-c444c00ba54d" providerId="AD" clId="Web-{88B8F1A4-D043-3432-8170-6B0283DBB211}" dt="2023-11-22T17:24:33.559" v="24" actId="20577"/>
          <ac:spMkLst>
            <pc:docMk/>
            <pc:sldMk cId="0" sldId="262"/>
            <ac:spMk id="13" creationId="{40C398E0-E8E9-1A82-AB02-F4726FD577D1}"/>
          </ac:spMkLst>
        </pc:spChg>
        <pc:spChg chg="mod">
          <ac:chgData name="Katie  Cizel" userId="S::katie@xperitas.org::309f8464-9408-477e-aece-c444c00ba54d" providerId="AD" clId="Web-{88B8F1A4-D043-3432-8170-6B0283DBB211}" dt="2023-11-22T17:24:17.012" v="15" actId="20577"/>
          <ac:spMkLst>
            <pc:docMk/>
            <pc:sldMk cId="0" sldId="262"/>
            <ac:spMk id="14" creationId="{13CAE804-E089-5356-3A6A-03714F04FF8C}"/>
          </ac:spMkLst>
        </pc:spChg>
      </pc:sldChg>
      <pc:sldChg chg="modSp">
        <pc:chgData name="Katie  Cizel" userId="S::katie@xperitas.org::309f8464-9408-477e-aece-c444c00ba54d" providerId="AD" clId="Web-{88B8F1A4-D043-3432-8170-6B0283DBB211}" dt="2023-11-22T17:25:00.669" v="34"/>
        <pc:sldMkLst>
          <pc:docMk/>
          <pc:sldMk cId="0" sldId="263"/>
        </pc:sldMkLst>
        <pc:picChg chg="mod modCrop">
          <ac:chgData name="Katie  Cizel" userId="S::katie@xperitas.org::309f8464-9408-477e-aece-c444c00ba54d" providerId="AD" clId="Web-{88B8F1A4-D043-3432-8170-6B0283DBB211}" dt="2023-11-22T17:25:00.669" v="34"/>
          <ac:picMkLst>
            <pc:docMk/>
            <pc:sldMk cId="0" sldId="263"/>
            <ac:picMk id="3074" creationId="{30FAB802-3F94-1122-EF0A-3F46CD943D0B}"/>
          </ac:picMkLst>
        </pc:picChg>
      </pc:sldChg>
      <pc:sldChg chg="modSp">
        <pc:chgData name="Katie  Cizel" userId="S::katie@xperitas.org::309f8464-9408-477e-aece-c444c00ba54d" providerId="AD" clId="Web-{88B8F1A4-D043-3432-8170-6B0283DBB211}" dt="2023-11-22T17:25:23.014" v="37" actId="1076"/>
        <pc:sldMkLst>
          <pc:docMk/>
          <pc:sldMk cId="0" sldId="266"/>
        </pc:sldMkLst>
        <pc:picChg chg="mod">
          <ac:chgData name="Katie  Cizel" userId="S::katie@xperitas.org::309f8464-9408-477e-aece-c444c00ba54d" providerId="AD" clId="Web-{88B8F1A4-D043-3432-8170-6B0283DBB211}" dt="2023-11-22T17:25:13.826" v="36"/>
          <ac:picMkLst>
            <pc:docMk/>
            <pc:sldMk cId="0" sldId="266"/>
            <ac:picMk id="33" creationId="{21E150CF-D898-55BA-44CB-60A1EC4B2AC0}"/>
          </ac:picMkLst>
        </pc:picChg>
        <pc:picChg chg="mod">
          <ac:chgData name="Katie  Cizel" userId="S::katie@xperitas.org::309f8464-9408-477e-aece-c444c00ba54d" providerId="AD" clId="Web-{88B8F1A4-D043-3432-8170-6B0283DBB211}" dt="2023-11-22T17:25:23.014" v="37" actId="1076"/>
          <ac:picMkLst>
            <pc:docMk/>
            <pc:sldMk cId="0" sldId="266"/>
            <ac:picMk id="35" creationId="{35BF13D4-22A9-4B17-FDAA-8408478A5E64}"/>
          </ac:picMkLst>
        </pc:picChg>
      </pc:sldChg>
      <pc:sldChg chg="modSp">
        <pc:chgData name="Katie  Cizel" userId="S::katie@xperitas.org::309f8464-9408-477e-aece-c444c00ba54d" providerId="AD" clId="Web-{88B8F1A4-D043-3432-8170-6B0283DBB211}" dt="2023-11-22T17:27:07.156" v="66" actId="14100"/>
        <pc:sldMkLst>
          <pc:docMk/>
          <pc:sldMk cId="3397419914" sldId="267"/>
        </pc:sldMkLst>
        <pc:spChg chg="mod">
          <ac:chgData name="Katie  Cizel" userId="S::katie@xperitas.org::309f8464-9408-477e-aece-c444c00ba54d" providerId="AD" clId="Web-{88B8F1A4-D043-3432-8170-6B0283DBB211}" dt="2023-11-22T17:27:07.156" v="66" actId="14100"/>
          <ac:spMkLst>
            <pc:docMk/>
            <pc:sldMk cId="3397419914" sldId="267"/>
            <ac:spMk id="19" creationId="{9410D90D-55BA-C460-9499-DC1A349DCC5F}"/>
          </ac:spMkLst>
        </pc:spChg>
      </pc:sldChg>
      <pc:sldChg chg="modSp">
        <pc:chgData name="Katie  Cizel" userId="S::katie@xperitas.org::309f8464-9408-477e-aece-c444c00ba54d" providerId="AD" clId="Web-{88B8F1A4-D043-3432-8170-6B0283DBB211}" dt="2023-11-22T17:27:29.735" v="67" actId="20577"/>
        <pc:sldMkLst>
          <pc:docMk/>
          <pc:sldMk cId="0" sldId="278"/>
        </pc:sldMkLst>
        <pc:spChg chg="mod">
          <ac:chgData name="Katie  Cizel" userId="S::katie@xperitas.org::309f8464-9408-477e-aece-c444c00ba54d" providerId="AD" clId="Web-{88B8F1A4-D043-3432-8170-6B0283DBB211}" dt="2023-11-22T17:27:29.735" v="67" actId="20577"/>
          <ac:spMkLst>
            <pc:docMk/>
            <pc:sldMk cId="0" sldId="278"/>
            <ac:spMk id="10" creationId="{00000000-0000-0000-0000-000000000000}"/>
          </ac:spMkLst>
        </pc:spChg>
      </pc:sldChg>
      <pc:sldChg chg="modSp">
        <pc:chgData name="Katie  Cizel" userId="S::katie@xperitas.org::309f8464-9408-477e-aece-c444c00ba54d" providerId="AD" clId="Web-{88B8F1A4-D043-3432-8170-6B0283DBB211}" dt="2023-11-22T17:24:08.746" v="9" actId="20577"/>
        <pc:sldMkLst>
          <pc:docMk/>
          <pc:sldMk cId="0" sldId="279"/>
        </pc:sldMkLst>
        <pc:spChg chg="mod">
          <ac:chgData name="Katie  Cizel" userId="S::katie@xperitas.org::309f8464-9408-477e-aece-c444c00ba54d" providerId="AD" clId="Web-{88B8F1A4-D043-3432-8170-6B0283DBB211}" dt="2023-11-22T17:24:08.746" v="9" actId="20577"/>
          <ac:spMkLst>
            <pc:docMk/>
            <pc:sldMk cId="0" sldId="279"/>
            <ac:spMk id="10" creationId="{0A9312DD-DEB7-CF52-8F8C-174DF8671CA9}"/>
          </ac:spMkLst>
        </pc:spChg>
      </pc:sldChg>
      <pc:sldChg chg="modSp">
        <pc:chgData name="Katie  Cizel" userId="S::katie@xperitas.org::309f8464-9408-477e-aece-c444c00ba54d" providerId="AD" clId="Web-{88B8F1A4-D043-3432-8170-6B0283DBB211}" dt="2023-11-22T17:24:40.403" v="29" actId="20577"/>
        <pc:sldMkLst>
          <pc:docMk/>
          <pc:sldMk cId="2833874048" sldId="280"/>
        </pc:sldMkLst>
        <pc:spChg chg="mod">
          <ac:chgData name="Katie  Cizel" userId="S::katie@xperitas.org::309f8464-9408-477e-aece-c444c00ba54d" providerId="AD" clId="Web-{88B8F1A4-D043-3432-8170-6B0283DBB211}" dt="2023-11-22T17:24:40.403" v="29" actId="20577"/>
          <ac:spMkLst>
            <pc:docMk/>
            <pc:sldMk cId="2833874048" sldId="280"/>
            <ac:spMk id="13" creationId="{40C398E0-E8E9-1A82-AB02-F4726FD577D1}"/>
          </ac:spMkLst>
        </pc:spChg>
        <pc:spChg chg="mod">
          <ac:chgData name="Katie  Cizel" userId="S::katie@xperitas.org::309f8464-9408-477e-aece-c444c00ba54d" providerId="AD" clId="Web-{88B8F1A4-D043-3432-8170-6B0283DBB211}" dt="2023-11-22T17:24:25.466" v="18" actId="20577"/>
          <ac:spMkLst>
            <pc:docMk/>
            <pc:sldMk cId="2833874048" sldId="280"/>
            <ac:spMk id="14" creationId="{13CAE804-E089-5356-3A6A-03714F04FF8C}"/>
          </ac:spMkLst>
        </pc:spChg>
      </pc:sldChg>
      <pc:sldChg chg="addSp modSp">
        <pc:chgData name="Katie  Cizel" userId="S::katie@xperitas.org::309f8464-9408-477e-aece-c444c00ba54d" providerId="AD" clId="Web-{88B8F1A4-D043-3432-8170-6B0283DBB211}" dt="2023-11-22T17:26:35.906" v="55" actId="14100"/>
        <pc:sldMkLst>
          <pc:docMk/>
          <pc:sldMk cId="303008722" sldId="281"/>
        </pc:sldMkLst>
        <pc:spChg chg="mod">
          <ac:chgData name="Katie  Cizel" userId="S::katie@xperitas.org::309f8464-9408-477e-aece-c444c00ba54d" providerId="AD" clId="Web-{88B8F1A4-D043-3432-8170-6B0283DBB211}" dt="2023-11-22T17:26:04.264" v="49" actId="1076"/>
          <ac:spMkLst>
            <pc:docMk/>
            <pc:sldMk cId="303008722" sldId="281"/>
            <ac:spMk id="47" creationId="{2FDB834A-8ECA-35B0-9DE0-172C6CA9B91F}"/>
          </ac:spMkLst>
        </pc:spChg>
        <pc:spChg chg="mod">
          <ac:chgData name="Katie  Cizel" userId="S::katie@xperitas.org::309f8464-9408-477e-aece-c444c00ba54d" providerId="AD" clId="Web-{88B8F1A4-D043-3432-8170-6B0283DBB211}" dt="2023-11-22T17:25:57.874" v="48" actId="1076"/>
          <ac:spMkLst>
            <pc:docMk/>
            <pc:sldMk cId="303008722" sldId="281"/>
            <ac:spMk id="48" creationId="{1158DCD9-7770-2CF9-B6B0-7F94BA209813}"/>
          </ac:spMkLst>
        </pc:spChg>
        <pc:picChg chg="add mod">
          <ac:chgData name="Katie  Cizel" userId="S::katie@xperitas.org::309f8464-9408-477e-aece-c444c00ba54d" providerId="AD" clId="Web-{88B8F1A4-D043-3432-8170-6B0283DBB211}" dt="2023-11-22T17:26:20.343" v="52" actId="14100"/>
          <ac:picMkLst>
            <pc:docMk/>
            <pc:sldMk cId="303008722" sldId="281"/>
            <ac:picMk id="5" creationId="{91A72AD4-9A48-0D84-5870-FFF81E5AD0F2}"/>
          </ac:picMkLst>
        </pc:picChg>
        <pc:picChg chg="add mod">
          <ac:chgData name="Katie  Cizel" userId="S::katie@xperitas.org::309f8464-9408-477e-aece-c444c00ba54d" providerId="AD" clId="Web-{88B8F1A4-D043-3432-8170-6B0283DBB211}" dt="2023-11-22T17:26:35.906" v="55" actId="14100"/>
          <ac:picMkLst>
            <pc:docMk/>
            <pc:sldMk cId="303008722" sldId="281"/>
            <ac:picMk id="9" creationId="{BECF3731-4D8F-E211-FE07-E319CC7DC5C6}"/>
          </ac:picMkLst>
        </pc:picChg>
        <pc:picChg chg="mod">
          <ac:chgData name="Katie  Cizel" userId="S::katie@xperitas.org::309f8464-9408-477e-aece-c444c00ba54d" providerId="AD" clId="Web-{88B8F1A4-D043-3432-8170-6B0283DBB211}" dt="2023-11-22T17:25:48.592" v="47" actId="1076"/>
          <ac:picMkLst>
            <pc:docMk/>
            <pc:sldMk cId="303008722" sldId="281"/>
            <ac:picMk id="4100" creationId="{E6A8FBA5-F086-FFD4-4755-6F788DE0A0C7}"/>
          </ac:picMkLst>
        </pc:picChg>
      </pc:sldChg>
    </pc:docChg>
  </pc:docChgLst>
  <pc:docChgLst>
    <pc:chgData name="Emma Rojas" userId="S::emma@xperitas.org::c7773878-901d-446d-9d77-3e10564b3660" providerId="AD" clId="Web-{B5A6C8E8-C514-1811-47BE-E8D30949A156}"/>
    <pc:docChg chg="sldOrd">
      <pc:chgData name="Emma Rojas" userId="S::emma@xperitas.org::c7773878-901d-446d-9d77-3e10564b3660" providerId="AD" clId="Web-{B5A6C8E8-C514-1811-47BE-E8D30949A156}" dt="2023-11-02T20:45:31.221" v="0"/>
      <pc:docMkLst>
        <pc:docMk/>
      </pc:docMkLst>
      <pc:sldChg chg="ord">
        <pc:chgData name="Emma Rojas" userId="S::emma@xperitas.org::c7773878-901d-446d-9d77-3e10564b3660" providerId="AD" clId="Web-{B5A6C8E8-C514-1811-47BE-E8D30949A156}" dt="2023-11-02T20:45:31.221" v="0"/>
        <pc:sldMkLst>
          <pc:docMk/>
          <pc:sldMk cId="294877150" sldId="283"/>
        </pc:sldMkLst>
      </pc:sldChg>
    </pc:docChg>
  </pc:docChgLst>
  <pc:docChgLst>
    <pc:chgData name="Katie  Cizel" userId="S::katie@xperitas.org::309f8464-9408-477e-aece-c444c00ba54d" providerId="AD" clId="Web-{0B54BD19-4512-0DB6-B352-994C82599666}"/>
    <pc:docChg chg="modSld">
      <pc:chgData name="Katie  Cizel" userId="S::katie@xperitas.org::309f8464-9408-477e-aece-c444c00ba54d" providerId="AD" clId="Web-{0B54BD19-4512-0DB6-B352-994C82599666}" dt="2023-11-16T16:54:17.529" v="47" actId="14100"/>
      <pc:docMkLst>
        <pc:docMk/>
      </pc:docMkLst>
      <pc:sldChg chg="addSp modSp">
        <pc:chgData name="Katie  Cizel" userId="S::katie@xperitas.org::309f8464-9408-477e-aece-c444c00ba54d" providerId="AD" clId="Web-{0B54BD19-4512-0DB6-B352-994C82599666}" dt="2023-11-16T16:54:17.529" v="47" actId="14100"/>
        <pc:sldMkLst>
          <pc:docMk/>
          <pc:sldMk cId="0" sldId="276"/>
        </pc:sldMkLst>
        <pc:spChg chg="mod">
          <ac:chgData name="Katie  Cizel" userId="S::katie@xperitas.org::309f8464-9408-477e-aece-c444c00ba54d" providerId="AD" clId="Web-{0B54BD19-4512-0DB6-B352-994C82599666}" dt="2023-11-16T16:53:41.076" v="28" actId="1076"/>
          <ac:spMkLst>
            <pc:docMk/>
            <pc:sldMk cId="0" sldId="276"/>
            <ac:spMk id="10" creationId="{00000000-0000-0000-0000-000000000000}"/>
          </ac:spMkLst>
        </pc:spChg>
        <pc:spChg chg="mod">
          <ac:chgData name="Katie  Cizel" userId="S::katie@xperitas.org::309f8464-9408-477e-aece-c444c00ba54d" providerId="AD" clId="Web-{0B54BD19-4512-0DB6-B352-994C82599666}" dt="2023-11-16T16:53:41.091" v="29" actId="1076"/>
          <ac:spMkLst>
            <pc:docMk/>
            <pc:sldMk cId="0" sldId="276"/>
            <ac:spMk id="11" creationId="{00000000-0000-0000-0000-000000000000}"/>
          </ac:spMkLst>
        </pc:spChg>
        <pc:spChg chg="mod">
          <ac:chgData name="Katie  Cizel" userId="S::katie@xperitas.org::309f8464-9408-477e-aece-c444c00ba54d" providerId="AD" clId="Web-{0B54BD19-4512-0DB6-B352-994C82599666}" dt="2023-11-16T16:53:41.107" v="30" actId="1076"/>
          <ac:spMkLst>
            <pc:docMk/>
            <pc:sldMk cId="0" sldId="276"/>
            <ac:spMk id="12" creationId="{00000000-0000-0000-0000-000000000000}"/>
          </ac:spMkLst>
        </pc:spChg>
        <pc:spChg chg="mod">
          <ac:chgData name="Katie  Cizel" userId="S::katie@xperitas.org::309f8464-9408-477e-aece-c444c00ba54d" providerId="AD" clId="Web-{0B54BD19-4512-0DB6-B352-994C82599666}" dt="2023-11-16T16:53:41.107" v="31" actId="1076"/>
          <ac:spMkLst>
            <pc:docMk/>
            <pc:sldMk cId="0" sldId="276"/>
            <ac:spMk id="13" creationId="{00000000-0000-0000-0000-000000000000}"/>
          </ac:spMkLst>
        </pc:spChg>
        <pc:spChg chg="mod">
          <ac:chgData name="Katie  Cizel" userId="S::katie@xperitas.org::309f8464-9408-477e-aece-c444c00ba54d" providerId="AD" clId="Web-{0B54BD19-4512-0DB6-B352-994C82599666}" dt="2023-11-16T16:53:41.123" v="32" actId="1076"/>
          <ac:spMkLst>
            <pc:docMk/>
            <pc:sldMk cId="0" sldId="276"/>
            <ac:spMk id="14" creationId="{00000000-0000-0000-0000-000000000000}"/>
          </ac:spMkLst>
        </pc:spChg>
        <pc:spChg chg="mod">
          <ac:chgData name="Katie  Cizel" userId="S::katie@xperitas.org::309f8464-9408-477e-aece-c444c00ba54d" providerId="AD" clId="Web-{0B54BD19-4512-0DB6-B352-994C82599666}" dt="2023-11-16T16:53:41.123" v="33" actId="1076"/>
          <ac:spMkLst>
            <pc:docMk/>
            <pc:sldMk cId="0" sldId="276"/>
            <ac:spMk id="15" creationId="{00000000-0000-0000-0000-000000000000}"/>
          </ac:spMkLst>
        </pc:spChg>
        <pc:spChg chg="mod">
          <ac:chgData name="Katie  Cizel" userId="S::katie@xperitas.org::309f8464-9408-477e-aece-c444c00ba54d" providerId="AD" clId="Web-{0B54BD19-4512-0DB6-B352-994C82599666}" dt="2023-11-16T16:53:41.138" v="34" actId="1076"/>
          <ac:spMkLst>
            <pc:docMk/>
            <pc:sldMk cId="0" sldId="276"/>
            <ac:spMk id="16" creationId="{00000000-0000-0000-0000-000000000000}"/>
          </ac:spMkLst>
        </pc:spChg>
        <pc:spChg chg="mod">
          <ac:chgData name="Katie  Cizel" userId="S::katie@xperitas.org::309f8464-9408-477e-aece-c444c00ba54d" providerId="AD" clId="Web-{0B54BD19-4512-0DB6-B352-994C82599666}" dt="2023-11-16T16:53:41.154" v="35" actId="1076"/>
          <ac:spMkLst>
            <pc:docMk/>
            <pc:sldMk cId="0" sldId="276"/>
            <ac:spMk id="17" creationId="{00000000-0000-0000-0000-000000000000}"/>
          </ac:spMkLst>
        </pc:spChg>
        <pc:spChg chg="mod">
          <ac:chgData name="Katie  Cizel" userId="S::katie@xperitas.org::309f8464-9408-477e-aece-c444c00ba54d" providerId="AD" clId="Web-{0B54BD19-4512-0DB6-B352-994C82599666}" dt="2023-11-16T16:53:48.091" v="40" actId="20577"/>
          <ac:spMkLst>
            <pc:docMk/>
            <pc:sldMk cId="0" sldId="276"/>
            <ac:spMk id="18" creationId="{00000000-0000-0000-0000-000000000000}"/>
          </ac:spMkLst>
        </pc:spChg>
        <pc:spChg chg="add mod">
          <ac:chgData name="Katie  Cizel" userId="S::katie@xperitas.org::309f8464-9408-477e-aece-c444c00ba54d" providerId="AD" clId="Web-{0B54BD19-4512-0DB6-B352-994C82599666}" dt="2023-11-16T16:54:17.529" v="47" actId="14100"/>
          <ac:spMkLst>
            <pc:docMk/>
            <pc:sldMk cId="0" sldId="276"/>
            <ac:spMk id="19" creationId="{1F0988A4-2A91-BD8F-9B09-1907D816229E}"/>
          </ac:spMkLst>
        </pc:spChg>
      </pc:sldChg>
    </pc:docChg>
  </pc:docChgLst>
  <pc:docChgLst>
    <pc:chgData name="Katie  Cizel" userId="S::katie@xperitas.org::309f8464-9408-477e-aece-c444c00ba54d" providerId="AD" clId="Web-{1DB2AE65-B893-982B-A181-E8632EA9FC56}"/>
    <pc:docChg chg="modSld">
      <pc:chgData name="Katie  Cizel" userId="S::katie@xperitas.org::309f8464-9408-477e-aece-c444c00ba54d" providerId="AD" clId="Web-{1DB2AE65-B893-982B-A181-E8632EA9FC56}" dt="2024-09-06T17:59:47.552" v="9" actId="14100"/>
      <pc:docMkLst>
        <pc:docMk/>
      </pc:docMkLst>
      <pc:sldChg chg="modSp">
        <pc:chgData name="Katie  Cizel" userId="S::katie@xperitas.org::309f8464-9408-477e-aece-c444c00ba54d" providerId="AD" clId="Web-{1DB2AE65-B893-982B-A181-E8632EA9FC56}" dt="2024-09-06T17:59:47.552" v="9" actId="14100"/>
        <pc:sldMkLst>
          <pc:docMk/>
          <pc:sldMk cId="768782815" sldId="287"/>
        </pc:sldMkLst>
        <pc:spChg chg="mod">
          <ac:chgData name="Katie  Cizel" userId="S::katie@xperitas.org::309f8464-9408-477e-aece-c444c00ba54d" providerId="AD" clId="Web-{1DB2AE65-B893-982B-A181-E8632EA9FC56}" dt="2024-09-06T17:59:47.552" v="9" actId="14100"/>
          <ac:spMkLst>
            <pc:docMk/>
            <pc:sldMk cId="768782815" sldId="287"/>
            <ac:spMk id="52" creationId="{712F39AF-5CFE-AF80-9E75-F4635AD297A4}"/>
          </ac:spMkLst>
        </pc:spChg>
      </pc:sldChg>
    </pc:docChg>
  </pc:docChgLst>
  <pc:docChgLst>
    <pc:chgData name="Jenny Behrens" userId="S::jenny@xperitas.org::6d0c6f6b-068f-4644-812a-2c650ae4e4d6" providerId="AD" clId="Web-{645C9208-9395-CD9B-00BD-0EABA3BA9887}"/>
    <pc:docChg chg="modSld">
      <pc:chgData name="Jenny Behrens" userId="S::jenny@xperitas.org::6d0c6f6b-068f-4644-812a-2c650ae4e4d6" providerId="AD" clId="Web-{645C9208-9395-CD9B-00BD-0EABA3BA9887}" dt="2023-10-31T17:11:31.005" v="3" actId="20577"/>
      <pc:docMkLst>
        <pc:docMk/>
      </pc:docMkLst>
      <pc:sldChg chg="modSp">
        <pc:chgData name="Jenny Behrens" userId="S::jenny@xperitas.org::6d0c6f6b-068f-4644-812a-2c650ae4e4d6" providerId="AD" clId="Web-{645C9208-9395-CD9B-00BD-0EABA3BA9887}" dt="2023-10-31T17:11:31.005" v="3" actId="20577"/>
        <pc:sldMkLst>
          <pc:docMk/>
          <pc:sldMk cId="0" sldId="262"/>
        </pc:sldMkLst>
        <pc:spChg chg="mod">
          <ac:chgData name="Jenny Behrens" userId="S::jenny@xperitas.org::6d0c6f6b-068f-4644-812a-2c650ae4e4d6" providerId="AD" clId="Web-{645C9208-9395-CD9B-00BD-0EABA3BA9887}" dt="2023-10-31T17:11:31.005" v="3" actId="20577"/>
          <ac:spMkLst>
            <pc:docMk/>
            <pc:sldMk cId="0" sldId="262"/>
            <ac:spMk id="18" creationId="{D3AEADBF-9450-8C98-6FA1-2E960969C83C}"/>
          </ac:spMkLst>
        </pc:spChg>
      </pc:sldChg>
    </pc:docChg>
  </pc:docChgLst>
  <pc:docChgLst>
    <pc:chgData name="Katie  Cizel" userId="S::katie@xperitas.org::309f8464-9408-477e-aece-c444c00ba54d" providerId="AD" clId="Web-{38011187-3020-78FF-DF82-5E27F0413738}"/>
    <pc:docChg chg="modSld">
      <pc:chgData name="Katie  Cizel" userId="S::katie@xperitas.org::309f8464-9408-477e-aece-c444c00ba54d" providerId="AD" clId="Web-{38011187-3020-78FF-DF82-5E27F0413738}" dt="2023-11-22T17:15:51.985" v="2" actId="20577"/>
      <pc:docMkLst>
        <pc:docMk/>
      </pc:docMkLst>
      <pc:sldChg chg="modSp">
        <pc:chgData name="Katie  Cizel" userId="S::katie@xperitas.org::309f8464-9408-477e-aece-c444c00ba54d" providerId="AD" clId="Web-{38011187-3020-78FF-DF82-5E27F0413738}" dt="2023-11-22T17:15:51.985" v="2" actId="20577"/>
        <pc:sldMkLst>
          <pc:docMk/>
          <pc:sldMk cId="0" sldId="276"/>
        </pc:sldMkLst>
        <pc:spChg chg="mod">
          <ac:chgData name="Katie  Cizel" userId="S::katie@xperitas.org::309f8464-9408-477e-aece-c444c00ba54d" providerId="AD" clId="Web-{38011187-3020-78FF-DF82-5E27F0413738}" dt="2023-11-22T17:15:51.985" v="2" actId="20577"/>
          <ac:spMkLst>
            <pc:docMk/>
            <pc:sldMk cId="0" sldId="276"/>
            <ac:spMk id="15" creationId="{00000000-0000-0000-0000-000000000000}"/>
          </ac:spMkLst>
        </pc:spChg>
      </pc:sldChg>
    </pc:docChg>
  </pc:docChgLst>
  <pc:docChgLst>
    <pc:chgData name="Katie  Cizel" userId="S::katie@xperitas.org::309f8464-9408-477e-aece-c444c00ba54d" providerId="AD" clId="Web-{269047B7-DECF-EE9E-E61E-08B171FFC41A}"/>
    <pc:docChg chg="addSld delSld modSld">
      <pc:chgData name="Katie  Cizel" userId="S::katie@xperitas.org::309f8464-9408-477e-aece-c444c00ba54d" providerId="AD" clId="Web-{269047B7-DECF-EE9E-E61E-08B171FFC41A}" dt="2023-11-01T18:59:27.459" v="1020" actId="1076"/>
      <pc:docMkLst>
        <pc:docMk/>
      </pc:docMkLst>
      <pc:sldChg chg="addSp delSp">
        <pc:chgData name="Katie  Cizel" userId="S::katie@xperitas.org::309f8464-9408-477e-aece-c444c00ba54d" providerId="AD" clId="Web-{269047B7-DECF-EE9E-E61E-08B171FFC41A}" dt="2023-11-01T15:42:05.358" v="2"/>
        <pc:sldMkLst>
          <pc:docMk/>
          <pc:sldMk cId="3930024240" sldId="260"/>
        </pc:sldMkLst>
        <pc:spChg chg="add del">
          <ac:chgData name="Katie  Cizel" userId="S::katie@xperitas.org::309f8464-9408-477e-aece-c444c00ba54d" providerId="AD" clId="Web-{269047B7-DECF-EE9E-E61E-08B171FFC41A}" dt="2023-11-01T15:42:05.358" v="2"/>
          <ac:spMkLst>
            <pc:docMk/>
            <pc:sldMk cId="3930024240" sldId="260"/>
            <ac:spMk id="15" creationId="{0BBD4AEF-BAA5-90DF-B380-6A91E41DEAA8}"/>
          </ac:spMkLst>
        </pc:spChg>
      </pc:sldChg>
      <pc:sldChg chg="addSp modSp">
        <pc:chgData name="Katie  Cizel" userId="S::katie@xperitas.org::309f8464-9408-477e-aece-c444c00ba54d" providerId="AD" clId="Web-{269047B7-DECF-EE9E-E61E-08B171FFC41A}" dt="2023-11-01T17:29:09.075" v="38" actId="1076"/>
        <pc:sldMkLst>
          <pc:docMk/>
          <pc:sldMk cId="0" sldId="261"/>
        </pc:sldMkLst>
        <pc:spChg chg="add mod">
          <ac:chgData name="Katie  Cizel" userId="S::katie@xperitas.org::309f8464-9408-477e-aece-c444c00ba54d" providerId="AD" clId="Web-{269047B7-DECF-EE9E-E61E-08B171FFC41A}" dt="2023-11-01T17:29:09.075" v="38" actId="1076"/>
          <ac:spMkLst>
            <pc:docMk/>
            <pc:sldMk cId="0" sldId="261"/>
            <ac:spMk id="10" creationId="{D26C61C8-3732-8B72-5BD4-00A8AD462A48}"/>
          </ac:spMkLst>
        </pc:spChg>
        <pc:grpChg chg="mod">
          <ac:chgData name="Katie  Cizel" userId="S::katie@xperitas.org::309f8464-9408-477e-aece-c444c00ba54d" providerId="AD" clId="Web-{269047B7-DECF-EE9E-E61E-08B171FFC41A}" dt="2023-11-01T17:28:35.168" v="34" actId="1076"/>
          <ac:grpSpMkLst>
            <pc:docMk/>
            <pc:sldMk cId="0" sldId="261"/>
            <ac:grpSpMk id="4" creationId="{00000000-0000-0000-0000-000000000000}"/>
          </ac:grpSpMkLst>
        </pc:grpChg>
      </pc:sldChg>
      <pc:sldChg chg="addSp delSp modSp">
        <pc:chgData name="Katie  Cizel" userId="S::katie@xperitas.org::309f8464-9408-477e-aece-c444c00ba54d" providerId="AD" clId="Web-{269047B7-DECF-EE9E-E61E-08B171FFC41A}" dt="2023-11-01T17:54:12.014" v="225"/>
        <pc:sldMkLst>
          <pc:docMk/>
          <pc:sldMk cId="0" sldId="262"/>
        </pc:sldMkLst>
        <pc:spChg chg="mod">
          <ac:chgData name="Katie  Cizel" userId="S::katie@xperitas.org::309f8464-9408-477e-aece-c444c00ba54d" providerId="AD" clId="Web-{269047B7-DECF-EE9E-E61E-08B171FFC41A}" dt="2023-11-01T17:51:15.839" v="145" actId="1076"/>
          <ac:spMkLst>
            <pc:docMk/>
            <pc:sldMk cId="0" sldId="262"/>
            <ac:spMk id="10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7:51:07.807" v="143" actId="1076"/>
          <ac:spMkLst>
            <pc:docMk/>
            <pc:sldMk cId="0" sldId="262"/>
            <ac:spMk id="11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7:51:11.964" v="144" actId="14100"/>
          <ac:spMkLst>
            <pc:docMk/>
            <pc:sldMk cId="0" sldId="262"/>
            <ac:spMk id="17" creationId="{21B41F21-089D-8BBF-D9EC-8D843EADC25B}"/>
          </ac:spMkLst>
        </pc:spChg>
        <pc:spChg chg="mod">
          <ac:chgData name="Katie  Cizel" userId="S::katie@xperitas.org::309f8464-9408-477e-aece-c444c00ba54d" providerId="AD" clId="Web-{269047B7-DECF-EE9E-E61E-08B171FFC41A}" dt="2023-11-01T17:51:03.042" v="142" actId="14100"/>
          <ac:spMkLst>
            <pc:docMk/>
            <pc:sldMk cId="0" sldId="262"/>
            <ac:spMk id="18" creationId="{D3AEADBF-9450-8C98-6FA1-2E960969C83C}"/>
          </ac:spMkLst>
        </pc:spChg>
        <pc:spChg chg="add mod ord">
          <ac:chgData name="Katie  Cizel" userId="S::katie@xperitas.org::309f8464-9408-477e-aece-c444c00ba54d" providerId="AD" clId="Web-{269047B7-DECF-EE9E-E61E-08B171FFC41A}" dt="2023-11-01T17:53:31.607" v="221"/>
          <ac:spMkLst>
            <pc:docMk/>
            <pc:sldMk cId="0" sldId="262"/>
            <ac:spMk id="20" creationId="{3726664E-FA3A-5928-287E-8A5544F6A383}"/>
          </ac:spMkLst>
        </pc:spChg>
        <pc:spChg chg="add del mod">
          <ac:chgData name="Katie  Cizel" userId="S::katie@xperitas.org::309f8464-9408-477e-aece-c444c00ba54d" providerId="AD" clId="Web-{269047B7-DECF-EE9E-E61E-08B171FFC41A}" dt="2023-11-01T17:47:56.678" v="116"/>
          <ac:spMkLst>
            <pc:docMk/>
            <pc:sldMk cId="0" sldId="262"/>
            <ac:spMk id="21" creationId="{D999CFFF-360C-8F45-3361-B799D6621B14}"/>
          </ac:spMkLst>
        </pc:spChg>
        <pc:spChg chg="add del mod">
          <ac:chgData name="Katie  Cizel" userId="S::katie@xperitas.org::309f8464-9408-477e-aece-c444c00ba54d" providerId="AD" clId="Web-{269047B7-DECF-EE9E-E61E-08B171FFC41A}" dt="2023-11-01T17:48:23.726" v="121"/>
          <ac:spMkLst>
            <pc:docMk/>
            <pc:sldMk cId="0" sldId="262"/>
            <ac:spMk id="22" creationId="{EDE3FD67-1552-7514-1CC0-4257B09B073B}"/>
          </ac:spMkLst>
        </pc:spChg>
        <pc:spChg chg="add mod ord">
          <ac:chgData name="Katie  Cizel" userId="S::katie@xperitas.org::309f8464-9408-477e-aece-c444c00ba54d" providerId="AD" clId="Web-{269047B7-DECF-EE9E-E61E-08B171FFC41A}" dt="2023-11-01T17:54:12.014" v="225"/>
          <ac:spMkLst>
            <pc:docMk/>
            <pc:sldMk cId="0" sldId="262"/>
            <ac:spMk id="23" creationId="{3B8039B9-84DD-D137-03D5-94B7FA2EE405}"/>
          </ac:spMkLst>
        </pc:spChg>
        <pc:spChg chg="add mod ord">
          <ac:chgData name="Katie  Cizel" userId="S::katie@xperitas.org::309f8464-9408-477e-aece-c444c00ba54d" providerId="AD" clId="Web-{269047B7-DECF-EE9E-E61E-08B171FFC41A}" dt="2023-11-01T17:50:02.353" v="133"/>
          <ac:spMkLst>
            <pc:docMk/>
            <pc:sldMk cId="0" sldId="262"/>
            <ac:spMk id="24" creationId="{D5134744-0238-9104-85E4-DBD8F4299E94}"/>
          </ac:spMkLst>
        </pc:spChg>
        <pc:spChg chg="add mod ord">
          <ac:chgData name="Katie  Cizel" userId="S::katie@xperitas.org::309f8464-9408-477e-aece-c444c00ba54d" providerId="AD" clId="Web-{269047B7-DECF-EE9E-E61E-08B171FFC41A}" dt="2023-11-01T17:50:53.870" v="141"/>
          <ac:spMkLst>
            <pc:docMk/>
            <pc:sldMk cId="0" sldId="262"/>
            <ac:spMk id="25" creationId="{95DB15A4-9D2C-E63E-43BE-1871E7FF9888}"/>
          </ac:spMkLst>
        </pc:spChg>
        <pc:spChg chg="add mod ord">
          <ac:chgData name="Katie  Cizel" userId="S::katie@xperitas.org::309f8464-9408-477e-aece-c444c00ba54d" providerId="AD" clId="Web-{269047B7-DECF-EE9E-E61E-08B171FFC41A}" dt="2023-11-01T17:50:35.900" v="138"/>
          <ac:spMkLst>
            <pc:docMk/>
            <pc:sldMk cId="0" sldId="262"/>
            <ac:spMk id="26" creationId="{8AEB4F3E-F939-D765-98E8-8CE883575FE1}"/>
          </ac:spMkLst>
        </pc:spChg>
      </pc:sldChg>
      <pc:sldChg chg="modSp">
        <pc:chgData name="Katie  Cizel" userId="S::katie@xperitas.org::309f8464-9408-477e-aece-c444c00ba54d" providerId="AD" clId="Web-{269047B7-DECF-EE9E-E61E-08B171FFC41A}" dt="2023-11-01T15:44:28.673" v="4" actId="20577"/>
        <pc:sldMkLst>
          <pc:docMk/>
          <pc:sldMk cId="3397419914" sldId="267"/>
        </pc:sldMkLst>
        <pc:spChg chg="mod">
          <ac:chgData name="Katie  Cizel" userId="S::katie@xperitas.org::309f8464-9408-477e-aece-c444c00ba54d" providerId="AD" clId="Web-{269047B7-DECF-EE9E-E61E-08B171FFC41A}" dt="2023-11-01T15:44:28.673" v="4" actId="20577"/>
          <ac:spMkLst>
            <pc:docMk/>
            <pc:sldMk cId="3397419914" sldId="267"/>
            <ac:spMk id="19" creationId="{9410D90D-55BA-C460-9499-DC1A349DCC5F}"/>
          </ac:spMkLst>
        </pc:spChg>
      </pc:sldChg>
      <pc:sldChg chg="modSp del">
        <pc:chgData name="Katie  Cizel" userId="S::katie@xperitas.org::309f8464-9408-477e-aece-c444c00ba54d" providerId="AD" clId="Web-{269047B7-DECF-EE9E-E61E-08B171FFC41A}" dt="2023-11-01T15:48:38.351" v="7"/>
        <pc:sldMkLst>
          <pc:docMk/>
          <pc:sldMk cId="0" sldId="268"/>
        </pc:sldMkLst>
        <pc:spChg chg="mod">
          <ac:chgData name="Katie  Cizel" userId="S::katie@xperitas.org::309f8464-9408-477e-aece-c444c00ba54d" providerId="AD" clId="Web-{269047B7-DECF-EE9E-E61E-08B171FFC41A}" dt="2023-11-01T15:45:08.487" v="6" actId="1076"/>
          <ac:spMkLst>
            <pc:docMk/>
            <pc:sldMk cId="0" sldId="268"/>
            <ac:spMk id="25" creationId="{E9CBAB1E-C2E9-03E8-B9F0-AAD2046ED01C}"/>
          </ac:spMkLst>
        </pc:spChg>
        <pc:picChg chg="mod">
          <ac:chgData name="Katie  Cizel" userId="S::katie@xperitas.org::309f8464-9408-477e-aece-c444c00ba54d" providerId="AD" clId="Web-{269047B7-DECF-EE9E-E61E-08B171FFC41A}" dt="2023-11-01T15:44:51.018" v="5" actId="14100"/>
          <ac:picMkLst>
            <pc:docMk/>
            <pc:sldMk cId="0" sldId="268"/>
            <ac:picMk id="1026" creationId="{24727776-E9EB-B457-94ED-164778E276B2}"/>
          </ac:picMkLst>
        </pc:picChg>
      </pc:sldChg>
      <pc:sldChg chg="addSp delSp modSp">
        <pc:chgData name="Katie  Cizel" userId="S::katie@xperitas.org::309f8464-9408-477e-aece-c444c00ba54d" providerId="AD" clId="Web-{269047B7-DECF-EE9E-E61E-08B171FFC41A}" dt="2023-11-01T18:09:47.410" v="497" actId="1076"/>
        <pc:sldMkLst>
          <pc:docMk/>
          <pc:sldMk cId="0" sldId="269"/>
        </pc:sldMkLst>
        <pc:spChg chg="mod">
          <ac:chgData name="Katie  Cizel" userId="S::katie@xperitas.org::309f8464-9408-477e-aece-c444c00ba54d" providerId="AD" clId="Web-{269047B7-DECF-EE9E-E61E-08B171FFC41A}" dt="2023-11-01T18:04:39.091" v="392" actId="1076"/>
          <ac:spMkLst>
            <pc:docMk/>
            <pc:sldMk cId="0" sldId="269"/>
            <ac:spMk id="5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08:52.081" v="484" actId="1076"/>
          <ac:spMkLst>
            <pc:docMk/>
            <pc:sldMk cId="0" sldId="269"/>
            <ac:spMk id="21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07:21.532" v="462" actId="14100"/>
          <ac:spMkLst>
            <pc:docMk/>
            <pc:sldMk cId="0" sldId="269"/>
            <ac:spMk id="34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06:38.218" v="455" actId="20577"/>
          <ac:spMkLst>
            <pc:docMk/>
            <pc:sldMk cId="0" sldId="269"/>
            <ac:spMk id="36" creationId="{00000000-0000-0000-0000-000000000000}"/>
          </ac:spMkLst>
        </pc:spChg>
        <pc:spChg chg="add del mod">
          <ac:chgData name="Katie  Cizel" userId="S::katie@xperitas.org::309f8464-9408-477e-aece-c444c00ba54d" providerId="AD" clId="Web-{269047B7-DECF-EE9E-E61E-08B171FFC41A}" dt="2023-11-01T18:07:30.688" v="466" actId="14100"/>
          <ac:spMkLst>
            <pc:docMk/>
            <pc:sldMk cId="0" sldId="269"/>
            <ac:spMk id="44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09:09.253" v="489" actId="14100"/>
          <ac:spMkLst>
            <pc:docMk/>
            <pc:sldMk cId="0" sldId="269"/>
            <ac:spMk id="46" creationId="{00000000-0000-0000-0000-000000000000}"/>
          </ac:spMkLst>
        </pc:spChg>
        <pc:spChg chg="add mod">
          <ac:chgData name="Katie  Cizel" userId="S::katie@xperitas.org::309f8464-9408-477e-aece-c444c00ba54d" providerId="AD" clId="Web-{269047B7-DECF-EE9E-E61E-08B171FFC41A}" dt="2023-11-01T18:06:50.078" v="457" actId="20577"/>
          <ac:spMkLst>
            <pc:docMk/>
            <pc:sldMk cId="0" sldId="269"/>
            <ac:spMk id="53" creationId="{91319DAB-60B8-7FAD-4996-9924B1992258}"/>
          </ac:spMkLst>
        </pc:spChg>
        <pc:spChg chg="add mod">
          <ac:chgData name="Katie  Cizel" userId="S::katie@xperitas.org::309f8464-9408-477e-aece-c444c00ba54d" providerId="AD" clId="Web-{269047B7-DECF-EE9E-E61E-08B171FFC41A}" dt="2023-11-01T18:09:47.410" v="497" actId="1076"/>
          <ac:spMkLst>
            <pc:docMk/>
            <pc:sldMk cId="0" sldId="269"/>
            <ac:spMk id="54" creationId="{9C8C7798-A757-BD40-010A-DD3F433169E6}"/>
          </ac:spMkLst>
        </pc:spChg>
        <pc:grpChg chg="mod">
          <ac:chgData name="Katie  Cizel" userId="S::katie@xperitas.org::309f8464-9408-477e-aece-c444c00ba54d" providerId="AD" clId="Web-{269047B7-DECF-EE9E-E61E-08B171FFC41A}" dt="2023-11-01T18:04:39.106" v="393" actId="1076"/>
          <ac:grpSpMkLst>
            <pc:docMk/>
            <pc:sldMk cId="0" sldId="269"/>
            <ac:grpSpMk id="6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04:39.122" v="394" actId="1076"/>
          <ac:grpSpMkLst>
            <pc:docMk/>
            <pc:sldMk cId="0" sldId="269"/>
            <ac:grpSpMk id="8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04:39.138" v="395" actId="1076"/>
          <ac:grpSpMkLst>
            <pc:docMk/>
            <pc:sldMk cId="0" sldId="269"/>
            <ac:grpSpMk id="10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04:39.153" v="396" actId="1076"/>
          <ac:grpSpMkLst>
            <pc:docMk/>
            <pc:sldMk cId="0" sldId="269"/>
            <ac:grpSpMk id="12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04:39.184" v="397" actId="1076"/>
          <ac:grpSpMkLst>
            <pc:docMk/>
            <pc:sldMk cId="0" sldId="269"/>
            <ac:grpSpMk id="15" creationId="{00000000-0000-0000-0000-000000000000}"/>
          </ac:grpSpMkLst>
        </pc:grpChg>
        <pc:grpChg chg="mod ord">
          <ac:chgData name="Katie  Cizel" userId="S::katie@xperitas.org::309f8464-9408-477e-aece-c444c00ba54d" providerId="AD" clId="Web-{269047B7-DECF-EE9E-E61E-08B171FFC41A}" dt="2023-11-01T18:08:55.925" v="485" actId="1076"/>
          <ac:grpSpMkLst>
            <pc:docMk/>
            <pc:sldMk cId="0" sldId="269"/>
            <ac:grpSpMk id="18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08:14.767" v="477" actId="1076"/>
          <ac:grpSpMkLst>
            <pc:docMk/>
            <pc:sldMk cId="0" sldId="269"/>
            <ac:grpSpMk id="22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08:14.799" v="478" actId="1076"/>
          <ac:grpSpMkLst>
            <pc:docMk/>
            <pc:sldMk cId="0" sldId="269"/>
            <ac:grpSpMk id="24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08:14.814" v="479" actId="1076"/>
          <ac:grpSpMkLst>
            <pc:docMk/>
            <pc:sldMk cId="0" sldId="269"/>
            <ac:grpSpMk id="26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08:14.830" v="480" actId="1076"/>
          <ac:grpSpMkLst>
            <pc:docMk/>
            <pc:sldMk cId="0" sldId="269"/>
            <ac:grpSpMk id="28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08:14.861" v="481" actId="1076"/>
          <ac:grpSpMkLst>
            <pc:docMk/>
            <pc:sldMk cId="0" sldId="269"/>
            <ac:grpSpMk id="30" creationId="{00000000-0000-0000-0000-000000000000}"/>
          </ac:grpSpMkLst>
        </pc:grpChg>
      </pc:sldChg>
      <pc:sldChg chg="delSp modSp">
        <pc:chgData name="Katie  Cizel" userId="S::katie@xperitas.org::309f8464-9408-477e-aece-c444c00ba54d" providerId="AD" clId="Web-{269047B7-DECF-EE9E-E61E-08B171FFC41A}" dt="2023-11-01T18:16:07.996" v="601" actId="1076"/>
        <pc:sldMkLst>
          <pc:docMk/>
          <pc:sldMk cId="0" sldId="270"/>
        </pc:sldMkLst>
        <pc:spChg chg="mod">
          <ac:chgData name="Katie  Cizel" userId="S::katie@xperitas.org::309f8464-9408-477e-aece-c444c00ba54d" providerId="AD" clId="Web-{269047B7-DECF-EE9E-E61E-08B171FFC41A}" dt="2023-11-01T18:14:53.135" v="579" actId="1076"/>
          <ac:spMkLst>
            <pc:docMk/>
            <pc:sldMk cId="0" sldId="270"/>
            <ac:spMk id="19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6:07.996" v="601" actId="1076"/>
          <ac:spMkLst>
            <pc:docMk/>
            <pc:sldMk cId="0" sldId="270"/>
            <ac:spMk id="34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6:04.278" v="600" actId="1076"/>
          <ac:spMkLst>
            <pc:docMk/>
            <pc:sldMk cId="0" sldId="270"/>
            <ac:spMk id="35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0:13.207" v="500" actId="20577"/>
          <ac:spMkLst>
            <pc:docMk/>
            <pc:sldMk cId="0" sldId="270"/>
            <ac:spMk id="48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0:22.801" v="501"/>
          <ac:spMkLst>
            <pc:docMk/>
            <pc:sldMk cId="0" sldId="270"/>
            <ac:spMk id="51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0:26.145" v="502"/>
          <ac:spMkLst>
            <pc:docMk/>
            <pc:sldMk cId="0" sldId="270"/>
            <ac:spMk id="52" creationId="{00000000-0000-0000-0000-000000000000}"/>
          </ac:spMkLst>
        </pc:spChg>
        <pc:spChg chg="del mod">
          <ac:chgData name="Katie  Cizel" userId="S::katie@xperitas.org::309f8464-9408-477e-aece-c444c00ba54d" providerId="AD" clId="Web-{269047B7-DECF-EE9E-E61E-08B171FFC41A}" dt="2023-11-01T18:10:30.223" v="505"/>
          <ac:spMkLst>
            <pc:docMk/>
            <pc:sldMk cId="0" sldId="270"/>
            <ac:spMk id="53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0:28.177" v="503"/>
          <ac:spMkLst>
            <pc:docMk/>
            <pc:sldMk cId="0" sldId="270"/>
            <ac:spMk id="54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0:35.536" v="506"/>
          <ac:spMkLst>
            <pc:docMk/>
            <pc:sldMk cId="0" sldId="270"/>
            <ac:spMk id="55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0:39.442" v="507"/>
          <ac:spMkLst>
            <pc:docMk/>
            <pc:sldMk cId="0" sldId="270"/>
            <ac:spMk id="56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0:41.771" v="508"/>
          <ac:spMkLst>
            <pc:docMk/>
            <pc:sldMk cId="0" sldId="270"/>
            <ac:spMk id="57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0:43.505" v="509"/>
          <ac:spMkLst>
            <pc:docMk/>
            <pc:sldMk cId="0" sldId="270"/>
            <ac:spMk id="58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1:08.349" v="523"/>
          <ac:spMkLst>
            <pc:docMk/>
            <pc:sldMk cId="0" sldId="270"/>
            <ac:spMk id="59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1:07.005" v="522"/>
          <ac:spMkLst>
            <pc:docMk/>
            <pc:sldMk cId="0" sldId="270"/>
            <ac:spMk id="60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3:36.134" v="560" actId="1076"/>
          <ac:spMkLst>
            <pc:docMk/>
            <pc:sldMk cId="0" sldId="270"/>
            <ac:spMk id="61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3:20.993" v="557" actId="1076"/>
          <ac:spMkLst>
            <pc:docMk/>
            <pc:sldMk cId="0" sldId="270"/>
            <ac:spMk id="62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3:24.212" v="558" actId="1076"/>
          <ac:spMkLst>
            <pc:docMk/>
            <pc:sldMk cId="0" sldId="270"/>
            <ac:spMk id="63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2:12.523" v="544" actId="20577"/>
          <ac:spMkLst>
            <pc:docMk/>
            <pc:sldMk cId="0" sldId="270"/>
            <ac:spMk id="64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4:07.869" v="568" actId="1076"/>
          <ac:spMkLst>
            <pc:docMk/>
            <pc:sldMk cId="0" sldId="270"/>
            <ac:spMk id="65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5:39.777" v="596" actId="1076"/>
          <ac:spMkLst>
            <pc:docMk/>
            <pc:sldMk cId="0" sldId="270"/>
            <ac:spMk id="66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5:43.293" v="598" actId="1076"/>
          <ac:spMkLst>
            <pc:docMk/>
            <pc:sldMk cId="0" sldId="270"/>
            <ac:spMk id="67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2:00.429" v="540" actId="20577"/>
          <ac:spMkLst>
            <pc:docMk/>
            <pc:sldMk cId="0" sldId="270"/>
            <ac:spMk id="68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0:49.052" v="511"/>
          <ac:spMkLst>
            <pc:docMk/>
            <pc:sldMk cId="0" sldId="270"/>
            <ac:spMk id="69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0:45.771" v="510"/>
          <ac:spMkLst>
            <pc:docMk/>
            <pc:sldMk cId="0" sldId="270"/>
            <ac:spMk id="70" creationId="{00000000-0000-0000-0000-000000000000}"/>
          </ac:spMkLst>
        </pc:spChg>
        <pc:spChg chg="del mod">
          <ac:chgData name="Katie  Cizel" userId="S::katie@xperitas.org::309f8464-9408-477e-aece-c444c00ba54d" providerId="AD" clId="Web-{269047B7-DECF-EE9E-E61E-08B171FFC41A}" dt="2023-11-01T18:10:52.036" v="514"/>
          <ac:spMkLst>
            <pc:docMk/>
            <pc:sldMk cId="0" sldId="270"/>
            <ac:spMk id="71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0:50.099" v="512"/>
          <ac:spMkLst>
            <pc:docMk/>
            <pc:sldMk cId="0" sldId="270"/>
            <ac:spMk id="72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0:54.630" v="516"/>
          <ac:spMkLst>
            <pc:docMk/>
            <pc:sldMk cId="0" sldId="270"/>
            <ac:spMk id="73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0:52.708" v="515"/>
          <ac:spMkLst>
            <pc:docMk/>
            <pc:sldMk cId="0" sldId="270"/>
            <ac:spMk id="74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0:58.990" v="518"/>
          <ac:spMkLst>
            <pc:docMk/>
            <pc:sldMk cId="0" sldId="270"/>
            <ac:spMk id="75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0:58.052" v="517"/>
          <ac:spMkLst>
            <pc:docMk/>
            <pc:sldMk cId="0" sldId="270"/>
            <ac:spMk id="76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11:01.599" v="519"/>
          <ac:spMkLst>
            <pc:docMk/>
            <pc:sldMk cId="0" sldId="270"/>
            <ac:spMk id="77" creationId="{00000000-0000-0000-0000-000000000000}"/>
          </ac:spMkLst>
        </pc:spChg>
        <pc:spChg chg="del mod">
          <ac:chgData name="Katie  Cizel" userId="S::katie@xperitas.org::309f8464-9408-477e-aece-c444c00ba54d" providerId="AD" clId="Web-{269047B7-DECF-EE9E-E61E-08B171FFC41A}" dt="2023-11-01T18:11:05.021" v="521"/>
          <ac:spMkLst>
            <pc:docMk/>
            <pc:sldMk cId="0" sldId="270"/>
            <ac:spMk id="78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3:42.728" v="561" actId="1076"/>
          <ac:spMkLst>
            <pc:docMk/>
            <pc:sldMk cId="0" sldId="270"/>
            <ac:spMk id="79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4:00.963" v="567" actId="20577"/>
          <ac:spMkLst>
            <pc:docMk/>
            <pc:sldMk cId="0" sldId="270"/>
            <ac:spMk id="80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3:09.196" v="554" actId="1076"/>
          <ac:spMkLst>
            <pc:docMk/>
            <pc:sldMk cId="0" sldId="270"/>
            <ac:spMk id="81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5:18.730" v="592" actId="1076"/>
          <ac:spMkLst>
            <pc:docMk/>
            <pc:sldMk cId="0" sldId="270"/>
            <ac:spMk id="82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5:10.870" v="590" actId="1076"/>
          <ac:spMkLst>
            <pc:docMk/>
            <pc:sldMk cId="0" sldId="270"/>
            <ac:spMk id="83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5:34.621" v="594" actId="1076"/>
          <ac:spMkLst>
            <pc:docMk/>
            <pc:sldMk cId="0" sldId="270"/>
            <ac:spMk id="84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5:34.636" v="595" actId="1076"/>
          <ac:spMkLst>
            <pc:docMk/>
            <pc:sldMk cId="0" sldId="270"/>
            <ac:spMk id="85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3:57.572" v="566" actId="20577"/>
          <ac:spMkLst>
            <pc:docMk/>
            <pc:sldMk cId="0" sldId="270"/>
            <ac:spMk id="86" creationId="{00000000-0000-0000-0000-000000000000}"/>
          </ac:spMkLst>
        </pc:spChg>
        <pc:grpChg chg="mod">
          <ac:chgData name="Katie  Cizel" userId="S::katie@xperitas.org::309f8464-9408-477e-aece-c444c00ba54d" providerId="AD" clId="Web-{269047B7-DECF-EE9E-E61E-08B171FFC41A}" dt="2023-11-01T18:15:52.996" v="599" actId="1076"/>
          <ac:grpSpMkLst>
            <pc:docMk/>
            <pc:sldMk cId="0" sldId="270"/>
            <ac:grpSpMk id="2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15:04.011" v="589" actId="1076"/>
          <ac:grpSpMkLst>
            <pc:docMk/>
            <pc:sldMk cId="0" sldId="270"/>
            <ac:grpSpMk id="16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14:53.151" v="580" actId="1076"/>
          <ac:grpSpMkLst>
            <pc:docMk/>
            <pc:sldMk cId="0" sldId="270"/>
            <ac:grpSpMk id="20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14:53.182" v="581" actId="1076"/>
          <ac:grpSpMkLst>
            <pc:docMk/>
            <pc:sldMk cId="0" sldId="270"/>
            <ac:grpSpMk id="22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14:53.198" v="582" actId="1076"/>
          <ac:grpSpMkLst>
            <pc:docMk/>
            <pc:sldMk cId="0" sldId="270"/>
            <ac:grpSpMk id="24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14:53.214" v="583" actId="1076"/>
          <ac:grpSpMkLst>
            <pc:docMk/>
            <pc:sldMk cId="0" sldId="270"/>
            <ac:grpSpMk id="26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14:53.229" v="584" actId="1076"/>
          <ac:grpSpMkLst>
            <pc:docMk/>
            <pc:sldMk cId="0" sldId="270"/>
            <ac:grpSpMk id="28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14:53.245" v="585" actId="1076"/>
          <ac:grpSpMkLst>
            <pc:docMk/>
            <pc:sldMk cId="0" sldId="270"/>
            <ac:grpSpMk id="39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14:53.276" v="586" actId="1076"/>
          <ac:grpSpMkLst>
            <pc:docMk/>
            <pc:sldMk cId="0" sldId="270"/>
            <ac:grpSpMk id="42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14:53.292" v="587" actId="1076"/>
          <ac:grpSpMkLst>
            <pc:docMk/>
            <pc:sldMk cId="0" sldId="270"/>
            <ac:grpSpMk id="45" creationId="{00000000-0000-0000-0000-000000000000}"/>
          </ac:grpSpMkLst>
        </pc:grpChg>
      </pc:sldChg>
      <pc:sldChg chg="del">
        <pc:chgData name="Katie  Cizel" userId="S::katie@xperitas.org::309f8464-9408-477e-aece-c444c00ba54d" providerId="AD" clId="Web-{269047B7-DECF-EE9E-E61E-08B171FFC41A}" dt="2023-11-01T15:53:41.749" v="19"/>
        <pc:sldMkLst>
          <pc:docMk/>
          <pc:sldMk cId="0" sldId="271"/>
        </pc:sldMkLst>
      </pc:sldChg>
      <pc:sldChg chg="modSp">
        <pc:chgData name="Katie  Cizel" userId="S::katie@xperitas.org::309f8464-9408-477e-aece-c444c00ba54d" providerId="AD" clId="Web-{269047B7-DECF-EE9E-E61E-08B171FFC41A}" dt="2023-11-01T18:20:25.986" v="727" actId="20577"/>
        <pc:sldMkLst>
          <pc:docMk/>
          <pc:sldMk cId="0" sldId="273"/>
        </pc:sldMkLst>
        <pc:spChg chg="mod">
          <ac:chgData name="Katie  Cizel" userId="S::katie@xperitas.org::309f8464-9408-477e-aece-c444c00ba54d" providerId="AD" clId="Web-{269047B7-DECF-EE9E-E61E-08B171FFC41A}" dt="2023-11-01T18:17:08.045" v="605" actId="1076"/>
          <ac:spMkLst>
            <pc:docMk/>
            <pc:sldMk cId="0" sldId="273"/>
            <ac:spMk id="4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7:21.404" v="609" actId="14100"/>
          <ac:spMkLst>
            <pc:docMk/>
            <pc:sldMk cId="0" sldId="273"/>
            <ac:spMk id="5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7:15.342" v="607" actId="14100"/>
          <ac:spMkLst>
            <pc:docMk/>
            <pc:sldMk cId="0" sldId="273"/>
            <ac:spMk id="6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19:58.298" v="719" actId="1076"/>
          <ac:spMkLst>
            <pc:docMk/>
            <pc:sldMk cId="0" sldId="273"/>
            <ac:spMk id="16" creationId="{A3B175ED-CE7B-9A19-D914-9AC099C78ACE}"/>
          </ac:spMkLst>
        </pc:spChg>
        <pc:spChg chg="mod">
          <ac:chgData name="Katie  Cizel" userId="S::katie@xperitas.org::309f8464-9408-477e-aece-c444c00ba54d" providerId="AD" clId="Web-{269047B7-DECF-EE9E-E61E-08B171FFC41A}" dt="2023-11-01T18:19:54.408" v="718" actId="1076"/>
          <ac:spMkLst>
            <pc:docMk/>
            <pc:sldMk cId="0" sldId="273"/>
            <ac:spMk id="17" creationId="{0E5D45C0-A615-6B62-DB8E-058F244A0B2B}"/>
          </ac:spMkLst>
        </pc:spChg>
        <pc:spChg chg="mod">
          <ac:chgData name="Katie  Cizel" userId="S::katie@xperitas.org::309f8464-9408-477e-aece-c444c00ba54d" providerId="AD" clId="Web-{269047B7-DECF-EE9E-E61E-08B171FFC41A}" dt="2023-11-01T18:20:04.861" v="722" actId="1076"/>
          <ac:spMkLst>
            <pc:docMk/>
            <pc:sldMk cId="0" sldId="273"/>
            <ac:spMk id="19" creationId="{6B03CE51-C84A-AF46-002A-9B8C9132A753}"/>
          </ac:spMkLst>
        </pc:spChg>
        <pc:spChg chg="mod">
          <ac:chgData name="Katie  Cizel" userId="S::katie@xperitas.org::309f8464-9408-477e-aece-c444c00ba54d" providerId="AD" clId="Web-{269047B7-DECF-EE9E-E61E-08B171FFC41A}" dt="2023-11-01T18:20:15.768" v="725" actId="1076"/>
          <ac:spMkLst>
            <pc:docMk/>
            <pc:sldMk cId="0" sldId="273"/>
            <ac:spMk id="20" creationId="{55A53E4A-036E-1056-3F71-07619F5C2C54}"/>
          </ac:spMkLst>
        </pc:spChg>
        <pc:spChg chg="mod">
          <ac:chgData name="Katie  Cizel" userId="S::katie@xperitas.org::309f8464-9408-477e-aece-c444c00ba54d" providerId="AD" clId="Web-{269047B7-DECF-EE9E-E61E-08B171FFC41A}" dt="2023-11-01T18:20:25.986" v="727" actId="20577"/>
          <ac:spMkLst>
            <pc:docMk/>
            <pc:sldMk cId="0" sldId="273"/>
            <ac:spMk id="22" creationId="{00C0872B-26BA-4668-B6BF-004F1EF50A77}"/>
          </ac:spMkLst>
        </pc:spChg>
        <pc:grpChg chg="mod">
          <ac:chgData name="Katie  Cizel" userId="S::katie@xperitas.org::309f8464-9408-477e-aece-c444c00ba54d" providerId="AD" clId="Web-{269047B7-DECF-EE9E-E61E-08B171FFC41A}" dt="2023-11-01T18:20:04.845" v="720" actId="1076"/>
          <ac:grpSpMkLst>
            <pc:docMk/>
            <pc:sldMk cId="0" sldId="273"/>
            <ac:grpSpMk id="7" creationId="{6F40A5B4-80D1-4F0D-CD08-E5D2B56F83D7}"/>
          </ac:grpSpMkLst>
        </pc:grpChg>
        <pc:grpChg chg="mod">
          <ac:chgData name="Katie  Cizel" userId="S::katie@xperitas.org::309f8464-9408-477e-aece-c444c00ba54d" providerId="AD" clId="Web-{269047B7-DECF-EE9E-E61E-08B171FFC41A}" dt="2023-11-01T18:20:15.752" v="723" actId="1076"/>
          <ac:grpSpMkLst>
            <pc:docMk/>
            <pc:sldMk cId="0" sldId="273"/>
            <ac:grpSpMk id="11" creationId="{A97FDB42-D435-B4AD-5FB7-ECF1963BC8E8}"/>
          </ac:grpSpMkLst>
        </pc:grpChg>
        <pc:picChg chg="mod">
          <ac:chgData name="Katie  Cizel" userId="S::katie@xperitas.org::309f8464-9408-477e-aece-c444c00ba54d" providerId="AD" clId="Web-{269047B7-DECF-EE9E-E61E-08B171FFC41A}" dt="2023-11-01T18:20:04.845" v="721" actId="1076"/>
          <ac:picMkLst>
            <pc:docMk/>
            <pc:sldMk cId="0" sldId="273"/>
            <ac:picMk id="14" creationId="{D9392BFE-9EDF-FC23-03EA-C10E78EB2F58}"/>
          </ac:picMkLst>
        </pc:picChg>
        <pc:picChg chg="mod">
          <ac:chgData name="Katie  Cizel" userId="S::katie@xperitas.org::309f8464-9408-477e-aece-c444c00ba54d" providerId="AD" clId="Web-{269047B7-DECF-EE9E-E61E-08B171FFC41A}" dt="2023-11-01T18:20:15.768" v="724" actId="1076"/>
          <ac:picMkLst>
            <pc:docMk/>
            <pc:sldMk cId="0" sldId="273"/>
            <ac:picMk id="15" creationId="{7FD3157F-BFDB-1004-E8F1-AA615C6C23A4}"/>
          </ac:picMkLst>
        </pc:picChg>
      </pc:sldChg>
      <pc:sldChg chg="addSp delSp modSp">
        <pc:chgData name="Katie  Cizel" userId="S::katie@xperitas.org::309f8464-9408-477e-aece-c444c00ba54d" providerId="AD" clId="Web-{269047B7-DECF-EE9E-E61E-08B171FFC41A}" dt="2023-11-01T18:43:16.689" v="746"/>
        <pc:sldMkLst>
          <pc:docMk/>
          <pc:sldMk cId="3562783904" sldId="277"/>
        </pc:sldMkLst>
        <pc:spChg chg="del">
          <ac:chgData name="Katie  Cizel" userId="S::katie@xperitas.org::309f8464-9408-477e-aece-c444c00ba54d" providerId="AD" clId="Web-{269047B7-DECF-EE9E-E61E-08B171FFC41A}" dt="2023-11-01T18:42:43.391" v="742"/>
          <ac:spMkLst>
            <pc:docMk/>
            <pc:sldMk cId="3562783904" sldId="277"/>
            <ac:spMk id="11" creationId="{9C3B77A7-5A8E-10B8-5413-8228AF6BEBE4}"/>
          </ac:spMkLst>
        </pc:spChg>
        <pc:picChg chg="add mod">
          <ac:chgData name="Katie  Cizel" userId="S::katie@xperitas.org::309f8464-9408-477e-aece-c444c00ba54d" providerId="AD" clId="Web-{269047B7-DECF-EE9E-E61E-08B171FFC41A}" dt="2023-11-01T18:43:09.438" v="745" actId="14100"/>
          <ac:picMkLst>
            <pc:docMk/>
            <pc:sldMk cId="3562783904" sldId="277"/>
            <ac:picMk id="2" creationId="{FF8A076B-E492-AEB6-0964-06686DE2EB9D}"/>
          </ac:picMkLst>
        </pc:picChg>
        <pc:picChg chg="del">
          <ac:chgData name="Katie  Cizel" userId="S::katie@xperitas.org::309f8464-9408-477e-aece-c444c00ba54d" providerId="AD" clId="Web-{269047B7-DECF-EE9E-E61E-08B171FFC41A}" dt="2023-11-01T18:43:16.689" v="746"/>
          <ac:picMkLst>
            <pc:docMk/>
            <pc:sldMk cId="3562783904" sldId="277"/>
            <ac:picMk id="3" creationId="{00000000-0000-0000-0000-000000000000}"/>
          </ac:picMkLst>
        </pc:picChg>
      </pc:sldChg>
      <pc:sldChg chg="addSp modSp">
        <pc:chgData name="Katie  Cizel" userId="S::katie@xperitas.org::309f8464-9408-477e-aece-c444c00ba54d" providerId="AD" clId="Web-{269047B7-DECF-EE9E-E61E-08B171FFC41A}" dt="2023-11-01T18:21:42.863" v="741" actId="1076"/>
        <pc:sldMkLst>
          <pc:docMk/>
          <pc:sldMk cId="0" sldId="278"/>
        </pc:sldMkLst>
        <pc:spChg chg="add mod">
          <ac:chgData name="Katie  Cizel" userId="S::katie@xperitas.org::309f8464-9408-477e-aece-c444c00ba54d" providerId="AD" clId="Web-{269047B7-DECF-EE9E-E61E-08B171FFC41A}" dt="2023-11-01T18:21:42.863" v="741" actId="1076"/>
          <ac:spMkLst>
            <pc:docMk/>
            <pc:sldMk cId="0" sldId="278"/>
            <ac:spMk id="6" creationId="{81BDBC42-7180-115E-9E38-8E3F1EF9F17F}"/>
          </ac:spMkLst>
        </pc:spChg>
      </pc:sldChg>
      <pc:sldChg chg="addSp delSp modSp">
        <pc:chgData name="Katie  Cizel" userId="S::katie@xperitas.org::309f8464-9408-477e-aece-c444c00ba54d" providerId="AD" clId="Web-{269047B7-DECF-EE9E-E61E-08B171FFC41A}" dt="2023-11-01T17:28:12.965" v="32" actId="1076"/>
        <pc:sldMkLst>
          <pc:docMk/>
          <pc:sldMk cId="0" sldId="279"/>
        </pc:sldMkLst>
        <pc:spChg chg="mod">
          <ac:chgData name="Katie  Cizel" userId="S::katie@xperitas.org::309f8464-9408-477e-aece-c444c00ba54d" providerId="AD" clId="Web-{269047B7-DECF-EE9E-E61E-08B171FFC41A}" dt="2023-11-01T17:28:12.965" v="32" actId="1076"/>
          <ac:spMkLst>
            <pc:docMk/>
            <pc:sldMk cId="0" sldId="279"/>
            <ac:spMk id="6" creationId="{00000000-0000-0000-0000-000000000000}"/>
          </ac:spMkLst>
        </pc:spChg>
        <pc:picChg chg="add mod">
          <ac:chgData name="Katie  Cizel" userId="S::katie@xperitas.org::309f8464-9408-477e-aece-c444c00ba54d" providerId="AD" clId="Web-{269047B7-DECF-EE9E-E61E-08B171FFC41A}" dt="2023-11-01T17:27:50.308" v="27" actId="1076"/>
          <ac:picMkLst>
            <pc:docMk/>
            <pc:sldMk cId="0" sldId="279"/>
            <ac:picMk id="3" creationId="{CBFBD935-58B5-4D17-15E6-457D2115F737}"/>
          </ac:picMkLst>
        </pc:picChg>
        <pc:picChg chg="del mod">
          <ac:chgData name="Katie  Cizel" userId="S::katie@xperitas.org::309f8464-9408-477e-aece-c444c00ba54d" providerId="AD" clId="Web-{269047B7-DECF-EE9E-E61E-08B171FFC41A}" dt="2023-11-01T17:27:06.901" v="22"/>
          <ac:picMkLst>
            <pc:docMk/>
            <pc:sldMk cId="0" sldId="279"/>
            <ac:picMk id="14" creationId="{0B495F69-D414-A029-F85C-413C0237E61D}"/>
          </ac:picMkLst>
        </pc:picChg>
      </pc:sldChg>
      <pc:sldChg chg="addSp modSp">
        <pc:chgData name="Katie  Cizel" userId="S::katie@xperitas.org::309f8464-9408-477e-aece-c444c00ba54d" providerId="AD" clId="Web-{269047B7-DECF-EE9E-E61E-08B171FFC41A}" dt="2023-11-01T17:54:30.062" v="227"/>
        <pc:sldMkLst>
          <pc:docMk/>
          <pc:sldMk cId="2833874048" sldId="280"/>
        </pc:sldMkLst>
        <pc:spChg chg="mod">
          <ac:chgData name="Katie  Cizel" userId="S::katie@xperitas.org::309f8464-9408-477e-aece-c444c00ba54d" providerId="AD" clId="Web-{269047B7-DECF-EE9E-E61E-08B171FFC41A}" dt="2023-11-01T17:52:06.449" v="217" actId="1076"/>
          <ac:spMkLst>
            <pc:docMk/>
            <pc:sldMk cId="2833874048" sldId="280"/>
            <ac:spMk id="10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7:52:30.684" v="220" actId="1076"/>
          <ac:spMkLst>
            <pc:docMk/>
            <pc:sldMk cId="2833874048" sldId="280"/>
            <ac:spMk id="11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7:52:01.965" v="216" actId="1076"/>
          <ac:spMkLst>
            <pc:docMk/>
            <pc:sldMk cId="2833874048" sldId="280"/>
            <ac:spMk id="17" creationId="{21B41F21-089D-8BBF-D9EC-8D843EADC25B}"/>
          </ac:spMkLst>
        </pc:spChg>
        <pc:spChg chg="mod">
          <ac:chgData name="Katie  Cizel" userId="S::katie@xperitas.org::309f8464-9408-477e-aece-c444c00ba54d" providerId="AD" clId="Web-{269047B7-DECF-EE9E-E61E-08B171FFC41A}" dt="2023-11-01T17:52:13.590" v="218" actId="14100"/>
          <ac:spMkLst>
            <pc:docMk/>
            <pc:sldMk cId="2833874048" sldId="280"/>
            <ac:spMk id="18" creationId="{D3AEADBF-9450-8C98-6FA1-2E960969C83C}"/>
          </ac:spMkLst>
        </pc:spChg>
        <pc:spChg chg="add mod ord">
          <ac:chgData name="Katie  Cizel" userId="S::katie@xperitas.org::309f8464-9408-477e-aece-c444c00ba54d" providerId="AD" clId="Web-{269047B7-DECF-EE9E-E61E-08B171FFC41A}" dt="2023-11-01T17:52:21.450" v="219" actId="14100"/>
          <ac:spMkLst>
            <pc:docMk/>
            <pc:sldMk cId="2833874048" sldId="280"/>
            <ac:spMk id="21" creationId="{DB68930E-2600-7695-31E1-B6713A9B5114}"/>
          </ac:spMkLst>
        </pc:spChg>
        <pc:spChg chg="add ord">
          <ac:chgData name="Katie  Cizel" userId="S::katie@xperitas.org::309f8464-9408-477e-aece-c444c00ba54d" providerId="AD" clId="Web-{269047B7-DECF-EE9E-E61E-08B171FFC41A}" dt="2023-11-01T17:51:55.668" v="167"/>
          <ac:spMkLst>
            <pc:docMk/>
            <pc:sldMk cId="2833874048" sldId="280"/>
            <ac:spMk id="23" creationId="{D1C1DBFC-4A90-F080-C335-C91A60DE3FC4}"/>
          </ac:spMkLst>
        </pc:spChg>
        <pc:spChg chg="add ord">
          <ac:chgData name="Katie  Cizel" userId="S::katie@xperitas.org::309f8464-9408-477e-aece-c444c00ba54d" providerId="AD" clId="Web-{269047B7-DECF-EE9E-E61E-08B171FFC41A}" dt="2023-11-01T17:51:55.933" v="183"/>
          <ac:spMkLst>
            <pc:docMk/>
            <pc:sldMk cId="2833874048" sldId="280"/>
            <ac:spMk id="25" creationId="{E1FAE957-D6C4-83F0-2D45-7BD25FAC7AD7}"/>
          </ac:spMkLst>
        </pc:spChg>
        <pc:spChg chg="add mod ord">
          <ac:chgData name="Katie  Cizel" userId="S::katie@xperitas.org::309f8464-9408-477e-aece-c444c00ba54d" providerId="AD" clId="Web-{269047B7-DECF-EE9E-E61E-08B171FFC41A}" dt="2023-11-01T17:54:30.062" v="227"/>
          <ac:spMkLst>
            <pc:docMk/>
            <pc:sldMk cId="2833874048" sldId="280"/>
            <ac:spMk id="27" creationId="{9E30C581-442D-91D5-023D-895EA4580592}"/>
          </ac:spMkLst>
        </pc:spChg>
        <pc:spChg chg="add mod ord">
          <ac:chgData name="Katie  Cizel" userId="S::katie@xperitas.org::309f8464-9408-477e-aece-c444c00ba54d" providerId="AD" clId="Web-{269047B7-DECF-EE9E-E61E-08B171FFC41A}" dt="2023-11-01T17:53:39.014" v="222"/>
          <ac:spMkLst>
            <pc:docMk/>
            <pc:sldMk cId="2833874048" sldId="280"/>
            <ac:spMk id="29" creationId="{41F4D450-3786-0B4A-D54B-2387BA85F380}"/>
          </ac:spMkLst>
        </pc:spChg>
      </pc:sldChg>
      <pc:sldChg chg="addSp delSp modSp">
        <pc:chgData name="Katie  Cizel" userId="S::katie@xperitas.org::309f8464-9408-477e-aece-c444c00ba54d" providerId="AD" clId="Web-{269047B7-DECF-EE9E-E61E-08B171FFC41A}" dt="2023-11-01T18:03:23.152" v="384" actId="1076"/>
        <pc:sldMkLst>
          <pc:docMk/>
          <pc:sldMk cId="303008722" sldId="281"/>
        </pc:sldMkLst>
        <pc:spChg chg="add del mod">
          <ac:chgData name="Katie  Cizel" userId="S::katie@xperitas.org::309f8464-9408-477e-aece-c444c00ba54d" providerId="AD" clId="Web-{269047B7-DECF-EE9E-E61E-08B171FFC41A}" dt="2023-11-01T17:57:36.238" v="304"/>
          <ac:spMkLst>
            <pc:docMk/>
            <pc:sldMk cId="303008722" sldId="281"/>
            <ac:spMk id="5" creationId="{EE3FAC98-DFC2-1076-43D2-06ED5AAB62C6}"/>
          </ac:spMkLst>
        </pc:spChg>
        <pc:spChg chg="add mod">
          <ac:chgData name="Katie  Cizel" userId="S::katie@xperitas.org::309f8464-9408-477e-aece-c444c00ba54d" providerId="AD" clId="Web-{269047B7-DECF-EE9E-E61E-08B171FFC41A}" dt="2023-11-01T18:02:01.619" v="370" actId="1076"/>
          <ac:spMkLst>
            <pc:docMk/>
            <pc:sldMk cId="303008722" sldId="281"/>
            <ac:spMk id="6" creationId="{3C1E8ED9-2459-BC9D-BA1F-0C38A5DB35C1}"/>
          </ac:spMkLst>
        </pc:spChg>
        <pc:spChg chg="add mod">
          <ac:chgData name="Katie  Cizel" userId="S::katie@xperitas.org::309f8464-9408-477e-aece-c444c00ba54d" providerId="AD" clId="Web-{269047B7-DECF-EE9E-E61E-08B171FFC41A}" dt="2023-11-01T18:01:44.868" v="367" actId="1076"/>
          <ac:spMkLst>
            <pc:docMk/>
            <pc:sldMk cId="303008722" sldId="281"/>
            <ac:spMk id="7" creationId="{B4B3CB59-8F5F-1C96-C718-E279FF8E49C5}"/>
          </ac:spMkLst>
        </pc:spChg>
        <pc:spChg chg="add mod">
          <ac:chgData name="Katie  Cizel" userId="S::katie@xperitas.org::309f8464-9408-477e-aece-c444c00ba54d" providerId="AD" clId="Web-{269047B7-DECF-EE9E-E61E-08B171FFC41A}" dt="2023-11-01T18:02:47.620" v="378" actId="1076"/>
          <ac:spMkLst>
            <pc:docMk/>
            <pc:sldMk cId="303008722" sldId="281"/>
            <ac:spMk id="8" creationId="{24CDBBB8-2687-8567-EA07-A822AF35238A}"/>
          </ac:spMkLst>
        </pc:spChg>
        <pc:spChg chg="add mod ord">
          <ac:chgData name="Katie  Cizel" userId="S::katie@xperitas.org::309f8464-9408-477e-aece-c444c00ba54d" providerId="AD" clId="Web-{269047B7-DECF-EE9E-E61E-08B171FFC41A}" dt="2023-11-01T18:03:23.152" v="384" actId="1076"/>
          <ac:spMkLst>
            <pc:docMk/>
            <pc:sldMk cId="303008722" sldId="281"/>
            <ac:spMk id="10" creationId="{D71AAAAC-0DC9-0B80-D76A-381AB8EFE302}"/>
          </ac:spMkLst>
        </pc:spChg>
        <pc:spChg chg="mod">
          <ac:chgData name="Katie  Cizel" userId="S::katie@xperitas.org::309f8464-9408-477e-aece-c444c00ba54d" providerId="AD" clId="Web-{269047B7-DECF-EE9E-E61E-08B171FFC41A}" dt="2023-11-01T18:02:14.697" v="372" actId="1076"/>
          <ac:spMkLst>
            <pc:docMk/>
            <pc:sldMk cId="303008722" sldId="281"/>
            <ac:spMk id="24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01:49.353" v="368" actId="20577"/>
          <ac:spMkLst>
            <pc:docMk/>
            <pc:sldMk cId="303008722" sldId="281"/>
            <ac:spMk id="27" creationId="{C86106BB-B1BB-CB50-4812-EABDABFF7A8B}"/>
          </ac:spMkLst>
        </pc:spChg>
        <pc:spChg chg="mod">
          <ac:chgData name="Katie  Cizel" userId="S::katie@xperitas.org::309f8464-9408-477e-aece-c444c00ba54d" providerId="AD" clId="Web-{269047B7-DECF-EE9E-E61E-08B171FFC41A}" dt="2023-11-01T18:01:07.492" v="360" actId="1076"/>
          <ac:spMkLst>
            <pc:docMk/>
            <pc:sldMk cId="303008722" sldId="281"/>
            <ac:spMk id="28" creationId="{A702019B-C8A9-A607-258C-AE124282EEB0}"/>
          </ac:spMkLst>
        </pc:spChg>
        <pc:spChg chg="mod">
          <ac:chgData name="Katie  Cizel" userId="S::katie@xperitas.org::309f8464-9408-477e-aece-c444c00ba54d" providerId="AD" clId="Web-{269047B7-DECF-EE9E-E61E-08B171FFC41A}" dt="2023-11-01T18:01:02.383" v="358" actId="1076"/>
          <ac:spMkLst>
            <pc:docMk/>
            <pc:sldMk cId="303008722" sldId="281"/>
            <ac:spMk id="29" creationId="{7F6B09BA-C718-C5F5-7A62-53E829B25B02}"/>
          </ac:spMkLst>
        </pc:spChg>
        <pc:spChg chg="mod">
          <ac:chgData name="Katie  Cizel" userId="S::katie@xperitas.org::309f8464-9408-477e-aece-c444c00ba54d" providerId="AD" clId="Web-{269047B7-DECF-EE9E-E61E-08B171FFC41A}" dt="2023-11-01T18:01:54.806" v="369" actId="1076"/>
          <ac:spMkLst>
            <pc:docMk/>
            <pc:sldMk cId="303008722" sldId="281"/>
            <ac:spMk id="30" creationId="{37C298C4-887F-B99F-D8D0-BA778C049B07}"/>
          </ac:spMkLst>
        </pc:spChg>
        <pc:spChg chg="mod">
          <ac:chgData name="Katie  Cizel" userId="S::katie@xperitas.org::309f8464-9408-477e-aece-c444c00ba54d" providerId="AD" clId="Web-{269047B7-DECF-EE9E-E61E-08B171FFC41A}" dt="2023-11-01T18:01:15.852" v="361" actId="1076"/>
          <ac:spMkLst>
            <pc:docMk/>
            <pc:sldMk cId="303008722" sldId="281"/>
            <ac:spMk id="31" creationId="{C8774148-42B4-1C87-71A9-7116FF581B7E}"/>
          </ac:spMkLst>
        </pc:spChg>
        <pc:spChg chg="mod">
          <ac:chgData name="Katie  Cizel" userId="S::katie@xperitas.org::309f8464-9408-477e-aece-c444c00ba54d" providerId="AD" clId="Web-{269047B7-DECF-EE9E-E61E-08B171FFC41A}" dt="2023-11-01T18:01:05.586" v="359" actId="1076"/>
          <ac:spMkLst>
            <pc:docMk/>
            <pc:sldMk cId="303008722" sldId="281"/>
            <ac:spMk id="32" creationId="{36DD07C7-7748-731E-E0E9-B5664091D55C}"/>
          </ac:spMkLst>
        </pc:spChg>
        <pc:spChg chg="mod">
          <ac:chgData name="Katie  Cizel" userId="S::katie@xperitas.org::309f8464-9408-477e-aece-c444c00ba54d" providerId="AD" clId="Web-{269047B7-DECF-EE9E-E61E-08B171FFC41A}" dt="2023-11-01T18:02:19.447" v="374" actId="1076"/>
          <ac:spMkLst>
            <pc:docMk/>
            <pc:sldMk cId="303008722" sldId="281"/>
            <ac:spMk id="38" creationId="{C2F976C9-22CF-2F80-57C0-B068A4AA12E8}"/>
          </ac:spMkLst>
        </pc:spChg>
        <pc:spChg chg="mod">
          <ac:chgData name="Katie  Cizel" userId="S::katie@xperitas.org::309f8464-9408-477e-aece-c444c00ba54d" providerId="AD" clId="Web-{269047B7-DECF-EE9E-E61E-08B171FFC41A}" dt="2023-11-01T18:02:56.807" v="380" actId="1076"/>
          <ac:spMkLst>
            <pc:docMk/>
            <pc:sldMk cId="303008722" sldId="281"/>
            <ac:spMk id="42" creationId="{6131D40A-9C84-70D8-B9A7-9541F88F381D}"/>
          </ac:spMkLst>
        </pc:spChg>
        <pc:spChg chg="mod">
          <ac:chgData name="Katie  Cizel" userId="S::katie@xperitas.org::309f8464-9408-477e-aece-c444c00ba54d" providerId="AD" clId="Web-{269047B7-DECF-EE9E-E61E-08B171FFC41A}" dt="2023-11-01T18:00:59.945" v="357" actId="1076"/>
          <ac:spMkLst>
            <pc:docMk/>
            <pc:sldMk cId="303008722" sldId="281"/>
            <ac:spMk id="43" creationId="{D4D057E3-4E73-E1F2-CB49-E5671C5F2E3C}"/>
          </ac:spMkLst>
        </pc:spChg>
        <pc:grpChg chg="mod">
          <ac:chgData name="Katie  Cizel" userId="S::katie@xperitas.org::309f8464-9408-477e-aece-c444c00ba54d" providerId="AD" clId="Web-{269047B7-DECF-EE9E-E61E-08B171FFC41A}" dt="2023-11-01T18:02:14.681" v="371" actId="1076"/>
          <ac:grpSpMkLst>
            <pc:docMk/>
            <pc:sldMk cId="303008722" sldId="281"/>
            <ac:grpSpMk id="2" creationId="{00000000-0000-0000-0000-000000000000}"/>
          </ac:grpSpMkLst>
        </pc:grpChg>
        <pc:grpChg chg="mod">
          <ac:chgData name="Katie  Cizel" userId="S::katie@xperitas.org::309f8464-9408-477e-aece-c444c00ba54d" providerId="AD" clId="Web-{269047B7-DECF-EE9E-E61E-08B171FFC41A}" dt="2023-11-01T18:02:19.431" v="373" actId="1076"/>
          <ac:grpSpMkLst>
            <pc:docMk/>
            <pc:sldMk cId="303008722" sldId="281"/>
            <ac:grpSpMk id="34" creationId="{90A86E47-D4B9-9BE5-6092-B04DC6715229}"/>
          </ac:grpSpMkLst>
        </pc:grpChg>
        <pc:grpChg chg="mod">
          <ac:chgData name="Katie  Cizel" userId="S::katie@xperitas.org::309f8464-9408-477e-aece-c444c00ba54d" providerId="AD" clId="Web-{269047B7-DECF-EE9E-E61E-08B171FFC41A}" dt="2023-11-01T18:02:56.792" v="379" actId="1076"/>
          <ac:grpSpMkLst>
            <pc:docMk/>
            <pc:sldMk cId="303008722" sldId="281"/>
            <ac:grpSpMk id="39" creationId="{63317015-6D21-7193-723E-CB5772D914E3}"/>
          </ac:grpSpMkLst>
        </pc:grpChg>
      </pc:sldChg>
      <pc:sldChg chg="new del">
        <pc:chgData name="Katie  Cizel" userId="S::katie@xperitas.org::309f8464-9408-477e-aece-c444c00ba54d" providerId="AD" clId="Web-{269047B7-DECF-EE9E-E61E-08B171FFC41A}" dt="2023-11-01T18:46:05.067" v="749"/>
        <pc:sldMkLst>
          <pc:docMk/>
          <pc:sldMk cId="3160940136" sldId="282"/>
        </pc:sldMkLst>
      </pc:sldChg>
      <pc:sldChg chg="addSp delSp modSp add replId">
        <pc:chgData name="Katie  Cizel" userId="S::katie@xperitas.org::309f8464-9408-477e-aece-c444c00ba54d" providerId="AD" clId="Web-{269047B7-DECF-EE9E-E61E-08B171FFC41A}" dt="2023-11-01T18:59:27.459" v="1020" actId="1076"/>
        <pc:sldMkLst>
          <pc:docMk/>
          <pc:sldMk cId="294877150" sldId="283"/>
        </pc:sldMkLst>
        <pc:spChg chg="mod">
          <ac:chgData name="Katie  Cizel" userId="S::katie@xperitas.org::309f8464-9408-477e-aece-c444c00ba54d" providerId="AD" clId="Web-{269047B7-DECF-EE9E-E61E-08B171FFC41A}" dt="2023-11-01T18:58:04.817" v="998" actId="20577"/>
          <ac:spMkLst>
            <pc:docMk/>
            <pc:sldMk cId="294877150" sldId="283"/>
            <ac:spMk id="7" creationId="{00000000-0000-0000-0000-000000000000}"/>
          </ac:spMkLst>
        </pc:spChg>
        <pc:spChg chg="del mod">
          <ac:chgData name="Katie  Cizel" userId="S::katie@xperitas.org::309f8464-9408-477e-aece-c444c00ba54d" providerId="AD" clId="Web-{269047B7-DECF-EE9E-E61E-08B171FFC41A}" dt="2023-11-01T18:57:11.144" v="988"/>
          <ac:spMkLst>
            <pc:docMk/>
            <pc:sldMk cId="294877150" sldId="283"/>
            <ac:spMk id="8" creationId="{00000000-0000-0000-0000-000000000000}"/>
          </ac:spMkLst>
        </pc:spChg>
        <pc:spChg chg="del">
          <ac:chgData name="Katie  Cizel" userId="S::katie@xperitas.org::309f8464-9408-477e-aece-c444c00ba54d" providerId="AD" clId="Web-{269047B7-DECF-EE9E-E61E-08B171FFC41A}" dt="2023-11-01T18:49:14.962" v="809"/>
          <ac:spMkLst>
            <pc:docMk/>
            <pc:sldMk cId="294877150" sldId="283"/>
            <ac:spMk id="9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49:15.040" v="811" actId="20577"/>
          <ac:spMkLst>
            <pc:docMk/>
            <pc:sldMk cId="294877150" sldId="283"/>
            <ac:spMk id="10" creationId="{00000000-0000-0000-0000-000000000000}"/>
          </ac:spMkLst>
        </pc:spChg>
        <pc:spChg chg="del mod">
          <ac:chgData name="Katie  Cizel" userId="S::katie@xperitas.org::309f8464-9408-477e-aece-c444c00ba54d" providerId="AD" clId="Web-{269047B7-DECF-EE9E-E61E-08B171FFC41A}" dt="2023-11-01T18:54:14.625" v="955"/>
          <ac:spMkLst>
            <pc:docMk/>
            <pc:sldMk cId="294877150" sldId="283"/>
            <ac:spMk id="11" creationId="{00000000-0000-0000-0000-000000000000}"/>
          </ac:spMkLst>
        </pc:spChg>
        <pc:spChg chg="mod">
          <ac:chgData name="Katie  Cizel" userId="S::katie@xperitas.org::309f8464-9408-477e-aece-c444c00ba54d" providerId="AD" clId="Web-{269047B7-DECF-EE9E-E61E-08B171FFC41A}" dt="2023-11-01T18:49:49.666" v="821" actId="1076"/>
          <ac:spMkLst>
            <pc:docMk/>
            <pc:sldMk cId="294877150" sldId="283"/>
            <ac:spMk id="12" creationId="{4D4DF858-8030-3D15-1697-6B23C2118D82}"/>
          </ac:spMkLst>
        </pc:spChg>
        <pc:spChg chg="mod">
          <ac:chgData name="Katie  Cizel" userId="S::katie@xperitas.org::309f8464-9408-477e-aece-c444c00ba54d" providerId="AD" clId="Web-{269047B7-DECF-EE9E-E61E-08B171FFC41A}" dt="2023-11-01T18:47:08.553" v="779" actId="20577"/>
          <ac:spMkLst>
            <pc:docMk/>
            <pc:sldMk cId="294877150" sldId="283"/>
            <ac:spMk id="13" creationId="{40C398E0-E8E9-1A82-AB02-F4726FD577D1}"/>
          </ac:spMkLst>
        </pc:spChg>
        <pc:spChg chg="mod">
          <ac:chgData name="Katie  Cizel" userId="S::katie@xperitas.org::309f8464-9408-477e-aece-c444c00ba54d" providerId="AD" clId="Web-{269047B7-DECF-EE9E-E61E-08B171FFC41A}" dt="2023-11-01T18:53:16.858" v="938" actId="1076"/>
          <ac:spMkLst>
            <pc:docMk/>
            <pc:sldMk cId="294877150" sldId="283"/>
            <ac:spMk id="14" creationId="{13CAE804-E089-5356-3A6A-03714F04FF8C}"/>
          </ac:spMkLst>
        </pc:spChg>
        <pc:spChg chg="mod">
          <ac:chgData name="Katie  Cizel" userId="S::katie@xperitas.org::309f8464-9408-477e-aece-c444c00ba54d" providerId="AD" clId="Web-{269047B7-DECF-EE9E-E61E-08B171FFC41A}" dt="2023-11-01T18:53:16.889" v="939" actId="1076"/>
          <ac:spMkLst>
            <pc:docMk/>
            <pc:sldMk cId="294877150" sldId="283"/>
            <ac:spMk id="15" creationId="{2E93E8AD-88E0-A571-4682-2F5B243FECAA}"/>
          </ac:spMkLst>
        </pc:spChg>
        <pc:spChg chg="mod">
          <ac:chgData name="Katie  Cizel" userId="S::katie@xperitas.org::309f8464-9408-477e-aece-c444c00ba54d" providerId="AD" clId="Web-{269047B7-DECF-EE9E-E61E-08B171FFC41A}" dt="2023-11-01T18:53:16.905" v="940" actId="1076"/>
          <ac:spMkLst>
            <pc:docMk/>
            <pc:sldMk cId="294877150" sldId="283"/>
            <ac:spMk id="16" creationId="{C536BBF6-D77D-B52A-4277-3BD4017173D1}"/>
          </ac:spMkLst>
        </pc:spChg>
        <pc:spChg chg="mod">
          <ac:chgData name="Katie  Cizel" userId="S::katie@xperitas.org::309f8464-9408-477e-aece-c444c00ba54d" providerId="AD" clId="Web-{269047B7-DECF-EE9E-E61E-08B171FFC41A}" dt="2023-11-01T18:53:16.920" v="941" actId="1076"/>
          <ac:spMkLst>
            <pc:docMk/>
            <pc:sldMk cId="294877150" sldId="283"/>
            <ac:spMk id="17" creationId="{21B41F21-089D-8BBF-D9EC-8D843EADC25B}"/>
          </ac:spMkLst>
        </pc:spChg>
        <pc:spChg chg="mod">
          <ac:chgData name="Katie  Cizel" userId="S::katie@xperitas.org::309f8464-9408-477e-aece-c444c00ba54d" providerId="AD" clId="Web-{269047B7-DECF-EE9E-E61E-08B171FFC41A}" dt="2023-11-01T18:53:16.936" v="942" actId="1076"/>
          <ac:spMkLst>
            <pc:docMk/>
            <pc:sldMk cId="294877150" sldId="283"/>
            <ac:spMk id="18" creationId="{D3AEADBF-9450-8C98-6FA1-2E960969C83C}"/>
          </ac:spMkLst>
        </pc:spChg>
        <pc:spChg chg="del">
          <ac:chgData name="Katie  Cizel" userId="S::katie@xperitas.org::309f8464-9408-477e-aece-c444c00ba54d" providerId="AD" clId="Web-{269047B7-DECF-EE9E-E61E-08B171FFC41A}" dt="2023-11-01T18:47:17.256" v="780"/>
          <ac:spMkLst>
            <pc:docMk/>
            <pc:sldMk cId="294877150" sldId="283"/>
            <ac:spMk id="20" creationId="{3726664E-FA3A-5928-287E-8A5544F6A383}"/>
          </ac:spMkLst>
        </pc:spChg>
        <pc:spChg chg="add mod">
          <ac:chgData name="Katie  Cizel" userId="S::katie@xperitas.org::309f8464-9408-477e-aece-c444c00ba54d" providerId="AD" clId="Web-{269047B7-DECF-EE9E-E61E-08B171FFC41A}" dt="2023-11-01T18:52:53.326" v="937"/>
          <ac:spMkLst>
            <pc:docMk/>
            <pc:sldMk cId="294877150" sldId="283"/>
            <ac:spMk id="21" creationId="{FB6D57F7-8392-5593-F96F-C8CD06E3D629}"/>
          </ac:spMkLst>
        </pc:spChg>
        <pc:spChg chg="add del mod">
          <ac:chgData name="Katie  Cizel" userId="S::katie@xperitas.org::309f8464-9408-477e-aece-c444c00ba54d" providerId="AD" clId="Web-{269047B7-DECF-EE9E-E61E-08B171FFC41A}" dt="2023-11-01T18:53:50.562" v="946"/>
          <ac:spMkLst>
            <pc:docMk/>
            <pc:sldMk cId="294877150" sldId="283"/>
            <ac:spMk id="22" creationId="{4EEFCB79-D27F-55EC-E01D-EDE09471249F}"/>
          </ac:spMkLst>
        </pc:spChg>
        <pc:spChg chg="del">
          <ac:chgData name="Katie  Cizel" userId="S::katie@xperitas.org::309f8464-9408-477e-aece-c444c00ba54d" providerId="AD" clId="Web-{269047B7-DECF-EE9E-E61E-08B171FFC41A}" dt="2023-11-01T18:47:17.928" v="781"/>
          <ac:spMkLst>
            <pc:docMk/>
            <pc:sldMk cId="294877150" sldId="283"/>
            <ac:spMk id="23" creationId="{3B8039B9-84DD-D137-03D5-94B7FA2EE405}"/>
          </ac:spMkLst>
        </pc:spChg>
        <pc:spChg chg="del">
          <ac:chgData name="Katie  Cizel" userId="S::katie@xperitas.org::309f8464-9408-477e-aece-c444c00ba54d" providerId="AD" clId="Web-{269047B7-DECF-EE9E-E61E-08B171FFC41A}" dt="2023-11-01T18:47:19.834" v="782"/>
          <ac:spMkLst>
            <pc:docMk/>
            <pc:sldMk cId="294877150" sldId="283"/>
            <ac:spMk id="24" creationId="{D5134744-0238-9104-85E4-DBD8F4299E94}"/>
          </ac:spMkLst>
        </pc:spChg>
        <pc:spChg chg="del">
          <ac:chgData name="Katie  Cizel" userId="S::katie@xperitas.org::309f8464-9408-477e-aece-c444c00ba54d" providerId="AD" clId="Web-{269047B7-DECF-EE9E-E61E-08B171FFC41A}" dt="2023-11-01T18:47:20.069" v="784"/>
          <ac:spMkLst>
            <pc:docMk/>
            <pc:sldMk cId="294877150" sldId="283"/>
            <ac:spMk id="25" creationId="{95DB15A4-9D2C-E63E-43BE-1871E7FF9888}"/>
          </ac:spMkLst>
        </pc:spChg>
        <pc:spChg chg="del">
          <ac:chgData name="Katie  Cizel" userId="S::katie@xperitas.org::309f8464-9408-477e-aece-c444c00ba54d" providerId="AD" clId="Web-{269047B7-DECF-EE9E-E61E-08B171FFC41A}" dt="2023-11-01T18:47:19.959" v="783"/>
          <ac:spMkLst>
            <pc:docMk/>
            <pc:sldMk cId="294877150" sldId="283"/>
            <ac:spMk id="26" creationId="{8AEB4F3E-F939-D765-98E8-8CE883575FE1}"/>
          </ac:spMkLst>
        </pc:spChg>
        <pc:spChg chg="add del mod">
          <ac:chgData name="Katie  Cizel" userId="S::katie@xperitas.org::309f8464-9408-477e-aece-c444c00ba54d" providerId="AD" clId="Web-{269047B7-DECF-EE9E-E61E-08B171FFC41A}" dt="2023-11-01T18:57:03.488" v="984"/>
          <ac:spMkLst>
            <pc:docMk/>
            <pc:sldMk cId="294877150" sldId="283"/>
            <ac:spMk id="38" creationId="{B347EFBC-8243-7983-E412-D861F6AA3264}"/>
          </ac:spMkLst>
        </pc:spChg>
        <pc:spChg chg="add del mod">
          <ac:chgData name="Katie  Cizel" userId="S::katie@xperitas.org::309f8464-9408-477e-aece-c444c00ba54d" providerId="AD" clId="Web-{269047B7-DECF-EE9E-E61E-08B171FFC41A}" dt="2023-11-01T18:57:03.644" v="985"/>
          <ac:spMkLst>
            <pc:docMk/>
            <pc:sldMk cId="294877150" sldId="283"/>
            <ac:spMk id="40" creationId="{FB280CD0-A343-DD6B-D813-968B00C5B46D}"/>
          </ac:spMkLst>
        </pc:spChg>
        <pc:spChg chg="add del mod">
          <ac:chgData name="Katie  Cizel" userId="S::katie@xperitas.org::309f8464-9408-477e-aece-c444c00ba54d" providerId="AD" clId="Web-{269047B7-DECF-EE9E-E61E-08B171FFC41A}" dt="2023-11-01T18:57:07.019" v="987"/>
          <ac:spMkLst>
            <pc:docMk/>
            <pc:sldMk cId="294877150" sldId="283"/>
            <ac:spMk id="42" creationId="{D7FBC0D0-C9A4-D2D9-C88B-D0AB7B4AB23E}"/>
          </ac:spMkLst>
        </pc:spChg>
        <pc:spChg chg="add del mod">
          <ac:chgData name="Katie  Cizel" userId="S::katie@xperitas.org::309f8464-9408-477e-aece-c444c00ba54d" providerId="AD" clId="Web-{269047B7-DECF-EE9E-E61E-08B171FFC41A}" dt="2023-11-01T18:57:02.112" v="983"/>
          <ac:spMkLst>
            <pc:docMk/>
            <pc:sldMk cId="294877150" sldId="283"/>
            <ac:spMk id="44" creationId="{42DE3D13-3DAD-26F8-2F76-5D814CA70B26}"/>
          </ac:spMkLst>
        </pc:spChg>
        <pc:spChg chg="add mod">
          <ac:chgData name="Katie  Cizel" userId="S::katie@xperitas.org::309f8464-9408-477e-aece-c444c00ba54d" providerId="AD" clId="Web-{269047B7-DECF-EE9E-E61E-08B171FFC41A}" dt="2023-11-01T18:57:00.222" v="982" actId="1076"/>
          <ac:spMkLst>
            <pc:docMk/>
            <pc:sldMk cId="294877150" sldId="283"/>
            <ac:spMk id="47" creationId="{875A51F2-B332-C495-F5AD-7A1123D9FBF4}"/>
          </ac:spMkLst>
        </pc:spChg>
        <pc:spChg chg="add mod">
          <ac:chgData name="Katie  Cizel" userId="S::katie@xperitas.org::309f8464-9408-477e-aece-c444c00ba54d" providerId="AD" clId="Web-{269047B7-DECF-EE9E-E61E-08B171FFC41A}" dt="2023-11-01T18:57:20.222" v="990" actId="1076"/>
          <ac:spMkLst>
            <pc:docMk/>
            <pc:sldMk cId="294877150" sldId="283"/>
            <ac:spMk id="49" creationId="{86CB0BD8-5674-89F1-9E91-9094A5C68AA5}"/>
          </ac:spMkLst>
        </pc:spChg>
        <pc:spChg chg="add mod">
          <ac:chgData name="Katie  Cizel" userId="S::katie@xperitas.org::309f8464-9408-477e-aece-c444c00ba54d" providerId="AD" clId="Web-{269047B7-DECF-EE9E-E61E-08B171FFC41A}" dt="2023-11-01T18:57:29.176" v="992" actId="1076"/>
          <ac:spMkLst>
            <pc:docMk/>
            <pc:sldMk cId="294877150" sldId="283"/>
            <ac:spMk id="51" creationId="{EBD72144-ECE3-4B2E-29A9-35F330E2110D}"/>
          </ac:spMkLst>
        </pc:spChg>
        <pc:spChg chg="add mod">
          <ac:chgData name="Katie  Cizel" userId="S::katie@xperitas.org::309f8464-9408-477e-aece-c444c00ba54d" providerId="AD" clId="Web-{269047B7-DECF-EE9E-E61E-08B171FFC41A}" dt="2023-11-01T18:57:39.723" v="994" actId="1076"/>
          <ac:spMkLst>
            <pc:docMk/>
            <pc:sldMk cId="294877150" sldId="283"/>
            <ac:spMk id="53" creationId="{B4A4FFF4-BB2A-6F42-0730-13F86AB21329}"/>
          </ac:spMkLst>
        </pc:spChg>
        <pc:spChg chg="add mod">
          <ac:chgData name="Katie  Cizel" userId="S::katie@xperitas.org::309f8464-9408-477e-aece-c444c00ba54d" providerId="AD" clId="Web-{269047B7-DECF-EE9E-E61E-08B171FFC41A}" dt="2023-11-01T18:57:48.660" v="996" actId="1076"/>
          <ac:spMkLst>
            <pc:docMk/>
            <pc:sldMk cId="294877150" sldId="283"/>
            <ac:spMk id="55" creationId="{38CEBD45-ACC5-E443-FAFD-93DDE598D312}"/>
          </ac:spMkLst>
        </pc:spChg>
        <pc:spChg chg="add mod">
          <ac:chgData name="Katie  Cizel" userId="S::katie@xperitas.org::309f8464-9408-477e-aece-c444c00ba54d" providerId="AD" clId="Web-{269047B7-DECF-EE9E-E61E-08B171FFC41A}" dt="2023-11-01T18:59:27.459" v="1020" actId="1076"/>
          <ac:spMkLst>
            <pc:docMk/>
            <pc:sldMk cId="294877150" sldId="283"/>
            <ac:spMk id="56" creationId="{A5D398D5-46AB-CB9C-DA15-F8158E40C8A8}"/>
          </ac:spMkLst>
        </pc:spChg>
        <pc:grpChg chg="add del mod">
          <ac:chgData name="Katie  Cizel" userId="S::katie@xperitas.org::309f8464-9408-477e-aece-c444c00ba54d" providerId="AD" clId="Web-{269047B7-DECF-EE9E-E61E-08B171FFC41A}" dt="2023-11-01T18:57:04.191" v="986"/>
          <ac:grpSpMkLst>
            <pc:docMk/>
            <pc:sldMk cId="294877150" sldId="283"/>
            <ac:grpSpMk id="29" creationId="{327E31A5-3EC3-2772-3E79-DA4EE9FF0D6B}"/>
          </ac:grpSpMkLst>
        </pc:grpChg>
        <pc:grpChg chg="add del mod">
          <ac:chgData name="Katie  Cizel" userId="S::katie@xperitas.org::309f8464-9408-477e-aece-c444c00ba54d" providerId="AD" clId="Web-{269047B7-DECF-EE9E-E61E-08B171FFC41A}" dt="2023-11-01T18:54:52.719" v="964"/>
          <ac:grpSpMkLst>
            <pc:docMk/>
            <pc:sldMk cId="294877150" sldId="283"/>
            <ac:grpSpMk id="32" creationId="{D67F30F9-24E1-E174-46D5-CD1F84759305}"/>
          </ac:grpSpMkLst>
        </pc:grpChg>
        <pc:picChg chg="add del mod ord">
          <ac:chgData name="Katie  Cizel" userId="S::katie@xperitas.org::309f8464-9408-477e-aece-c444c00ba54d" providerId="AD" clId="Web-{269047B7-DECF-EE9E-E61E-08B171FFC41A}" dt="2023-11-01T18:56:42.862" v="980"/>
          <ac:picMkLst>
            <pc:docMk/>
            <pc:sldMk cId="294877150" sldId="283"/>
            <ac:picMk id="34" creationId="{CD507A7E-1BB1-AD03-E97B-5AAF6D384F1E}"/>
          </ac:picMkLst>
        </pc:picChg>
        <pc:picChg chg="add del mod">
          <ac:chgData name="Katie  Cizel" userId="S::katie@xperitas.org::309f8464-9408-477e-aece-c444c00ba54d" providerId="AD" clId="Web-{269047B7-DECF-EE9E-E61E-08B171FFC41A}" dt="2023-11-01T18:54:32.750" v="959"/>
          <ac:picMkLst>
            <pc:docMk/>
            <pc:sldMk cId="294877150" sldId="283"/>
            <ac:picMk id="36" creationId="{FEEB9923-71C4-C236-F613-1467BA06D5F8}"/>
          </ac:picMkLst>
        </pc:picChg>
        <pc:picChg chg="add del mod">
          <ac:chgData name="Katie  Cizel" userId="S::katie@xperitas.org::309f8464-9408-477e-aece-c444c00ba54d" providerId="AD" clId="Web-{269047B7-DECF-EE9E-E61E-08B171FFC41A}" dt="2023-11-01T18:56:41.550" v="979"/>
          <ac:picMkLst>
            <pc:docMk/>
            <pc:sldMk cId="294877150" sldId="283"/>
            <ac:picMk id="45" creationId="{E5687E59-0F04-BC29-6581-C02D515200F9}"/>
          </ac:picMkLst>
        </pc:picChg>
      </pc:sldChg>
    </pc:docChg>
  </pc:docChgLst>
  <pc:docChgLst>
    <pc:chgData name="Katie  Cizel" userId="S::katie@xperitas.org::309f8464-9408-477e-aece-c444c00ba54d" providerId="AD" clId="Web-{1486CC91-50CA-45FB-1D5C-C9A486F60FBE}"/>
    <pc:docChg chg="modSld">
      <pc:chgData name="Katie  Cizel" userId="S::katie@xperitas.org::309f8464-9408-477e-aece-c444c00ba54d" providerId="AD" clId="Web-{1486CC91-50CA-45FB-1D5C-C9A486F60FBE}" dt="2023-11-27T16:45:20.263" v="126" actId="20577"/>
      <pc:docMkLst>
        <pc:docMk/>
      </pc:docMkLst>
      <pc:sldChg chg="modSp">
        <pc:chgData name="Katie  Cizel" userId="S::katie@xperitas.org::309f8464-9408-477e-aece-c444c00ba54d" providerId="AD" clId="Web-{1486CC91-50CA-45FB-1D5C-C9A486F60FBE}" dt="2023-11-27T16:45:20.263" v="126" actId="20577"/>
        <pc:sldMkLst>
          <pc:docMk/>
          <pc:sldMk cId="0" sldId="273"/>
        </pc:sldMkLst>
        <pc:spChg chg="mod">
          <ac:chgData name="Katie  Cizel" userId="S::katie@xperitas.org::309f8464-9408-477e-aece-c444c00ba54d" providerId="AD" clId="Web-{1486CC91-50CA-45FB-1D5C-C9A486F60FBE}" dt="2023-11-27T16:45:20.263" v="126" actId="20577"/>
          <ac:spMkLst>
            <pc:docMk/>
            <pc:sldMk cId="0" sldId="273"/>
            <ac:spMk id="16" creationId="{A3B175ED-CE7B-9A19-D914-9AC099C78ACE}"/>
          </ac:spMkLst>
        </pc:spChg>
      </pc:sldChg>
      <pc:sldChg chg="modSp">
        <pc:chgData name="Katie  Cizel" userId="S::katie@xperitas.org::309f8464-9408-477e-aece-c444c00ba54d" providerId="AD" clId="Web-{1486CC91-50CA-45FB-1D5C-C9A486F60FBE}" dt="2023-11-27T16:15:36.733" v="2" actId="20577"/>
        <pc:sldMkLst>
          <pc:docMk/>
          <pc:sldMk cId="303008722" sldId="281"/>
        </pc:sldMkLst>
        <pc:spChg chg="mod">
          <ac:chgData name="Katie  Cizel" userId="S::katie@xperitas.org::309f8464-9408-477e-aece-c444c00ba54d" providerId="AD" clId="Web-{1486CC91-50CA-45FB-1D5C-C9A486F60FBE}" dt="2023-11-27T16:15:36.733" v="2" actId="20577"/>
          <ac:spMkLst>
            <pc:docMk/>
            <pc:sldMk cId="303008722" sldId="281"/>
            <ac:spMk id="6" creationId="{3C1E8ED9-2459-BC9D-BA1F-0C38A5DB35C1}"/>
          </ac:spMkLst>
        </pc:spChg>
      </pc:sldChg>
      <pc:sldChg chg="addSp delSp modSp">
        <pc:chgData name="Katie  Cizel" userId="S::katie@xperitas.org::309f8464-9408-477e-aece-c444c00ba54d" providerId="AD" clId="Web-{1486CC91-50CA-45FB-1D5C-C9A486F60FBE}" dt="2023-11-27T16:34:28.231" v="117" actId="20577"/>
        <pc:sldMkLst>
          <pc:docMk/>
          <pc:sldMk cId="294877150" sldId="283"/>
        </pc:sldMkLst>
        <pc:spChg chg="mod">
          <ac:chgData name="Katie  Cizel" userId="S::katie@xperitas.org::309f8464-9408-477e-aece-c444c00ba54d" providerId="AD" clId="Web-{1486CC91-50CA-45FB-1D5C-C9A486F60FBE}" dt="2023-11-27T16:25:58.608" v="112" actId="1076"/>
          <ac:spMkLst>
            <pc:docMk/>
            <pc:sldMk cId="294877150" sldId="283"/>
            <ac:spMk id="8" creationId="{0036D8FC-B5CF-4E14-2B02-B7F3FD86D15C}"/>
          </ac:spMkLst>
        </pc:spChg>
        <pc:spChg chg="add del mod">
          <ac:chgData name="Katie  Cizel" userId="S::katie@xperitas.org::309f8464-9408-477e-aece-c444c00ba54d" providerId="AD" clId="Web-{1486CC91-50CA-45FB-1D5C-C9A486F60FBE}" dt="2023-11-27T16:18:07.018" v="19"/>
          <ac:spMkLst>
            <pc:docMk/>
            <pc:sldMk cId="294877150" sldId="283"/>
            <ac:spMk id="9" creationId="{97D6302F-7095-F5CE-7A03-2CAEFBC9375D}"/>
          </ac:spMkLst>
        </pc:spChg>
        <pc:spChg chg="add mod">
          <ac:chgData name="Katie  Cizel" userId="S::katie@xperitas.org::309f8464-9408-477e-aece-c444c00ba54d" providerId="AD" clId="Web-{1486CC91-50CA-45FB-1D5C-C9A486F60FBE}" dt="2023-11-27T16:22:28.056" v="56" actId="1076"/>
          <ac:spMkLst>
            <pc:docMk/>
            <pc:sldMk cId="294877150" sldId="283"/>
            <ac:spMk id="11" creationId="{DD03A71F-1147-31EB-EAE1-FDA0BA76AD65}"/>
          </ac:spMkLst>
        </pc:spChg>
        <pc:spChg chg="mod">
          <ac:chgData name="Katie  Cizel" userId="S::katie@xperitas.org::309f8464-9408-477e-aece-c444c00ba54d" providerId="AD" clId="Web-{1486CC91-50CA-45FB-1D5C-C9A486F60FBE}" dt="2023-11-27T16:25:58.577" v="110" actId="1076"/>
          <ac:spMkLst>
            <pc:docMk/>
            <pc:sldMk cId="294877150" sldId="283"/>
            <ac:spMk id="14" creationId="{13CAE804-E089-5356-3A6A-03714F04FF8C}"/>
          </ac:spMkLst>
        </pc:spChg>
        <pc:spChg chg="mod">
          <ac:chgData name="Katie  Cizel" userId="S::katie@xperitas.org::309f8464-9408-477e-aece-c444c00ba54d" providerId="AD" clId="Web-{1486CC91-50CA-45FB-1D5C-C9A486F60FBE}" dt="2023-11-27T16:26:04.702" v="113" actId="1076"/>
          <ac:spMkLst>
            <pc:docMk/>
            <pc:sldMk cId="294877150" sldId="283"/>
            <ac:spMk id="15" creationId="{2E93E8AD-88E0-A571-4682-2F5B243FECAA}"/>
          </ac:spMkLst>
        </pc:spChg>
        <pc:spChg chg="mod">
          <ac:chgData name="Katie  Cizel" userId="S::katie@xperitas.org::309f8464-9408-477e-aece-c444c00ba54d" providerId="AD" clId="Web-{1486CC91-50CA-45FB-1D5C-C9A486F60FBE}" dt="2023-11-27T16:21:00.288" v="38" actId="1076"/>
          <ac:spMkLst>
            <pc:docMk/>
            <pc:sldMk cId="294877150" sldId="283"/>
            <ac:spMk id="16" creationId="{C536BBF6-D77D-B52A-4277-3BD4017173D1}"/>
          </ac:spMkLst>
        </pc:spChg>
        <pc:spChg chg="mod">
          <ac:chgData name="Katie  Cizel" userId="S::katie@xperitas.org::309f8464-9408-477e-aece-c444c00ba54d" providerId="AD" clId="Web-{1486CC91-50CA-45FB-1D5C-C9A486F60FBE}" dt="2023-11-27T16:21:52.617" v="49" actId="1076"/>
          <ac:spMkLst>
            <pc:docMk/>
            <pc:sldMk cId="294877150" sldId="283"/>
            <ac:spMk id="17" creationId="{21B41F21-089D-8BBF-D9EC-8D843EADC25B}"/>
          </ac:spMkLst>
        </pc:spChg>
        <pc:spChg chg="mod">
          <ac:chgData name="Katie  Cizel" userId="S::katie@xperitas.org::309f8464-9408-477e-aece-c444c00ba54d" providerId="AD" clId="Web-{1486CC91-50CA-45FB-1D5C-C9A486F60FBE}" dt="2023-11-27T16:21:52.695" v="51" actId="1076"/>
          <ac:spMkLst>
            <pc:docMk/>
            <pc:sldMk cId="294877150" sldId="283"/>
            <ac:spMk id="18" creationId="{D3AEADBF-9450-8C98-6FA1-2E960969C83C}"/>
          </ac:spMkLst>
        </pc:spChg>
        <pc:spChg chg="add mod">
          <ac:chgData name="Katie  Cizel" userId="S::katie@xperitas.org::309f8464-9408-477e-aece-c444c00ba54d" providerId="AD" clId="Web-{1486CC91-50CA-45FB-1D5C-C9A486F60FBE}" dt="2023-11-27T16:34:28.231" v="117" actId="20577"/>
          <ac:spMkLst>
            <pc:docMk/>
            <pc:sldMk cId="294877150" sldId="283"/>
            <ac:spMk id="20" creationId="{09803B29-B196-47F6-C24C-A1518A578E8A}"/>
          </ac:spMkLst>
        </pc:spChg>
        <pc:spChg chg="add mod">
          <ac:chgData name="Katie  Cizel" userId="S::katie@xperitas.org::309f8464-9408-477e-aece-c444c00ba54d" providerId="AD" clId="Web-{1486CC91-50CA-45FB-1D5C-C9A486F60FBE}" dt="2023-11-27T16:24:43.200" v="107" actId="20577"/>
          <ac:spMkLst>
            <pc:docMk/>
            <pc:sldMk cId="294877150" sldId="283"/>
            <ac:spMk id="22" creationId="{F12C0FA6-3404-16FF-C743-AB3A878B08F3}"/>
          </ac:spMkLst>
        </pc:spChg>
        <pc:spChg chg="add del">
          <ac:chgData name="Katie  Cizel" userId="S::katie@xperitas.org::309f8464-9408-477e-aece-c444c00ba54d" providerId="AD" clId="Web-{1486CC91-50CA-45FB-1D5C-C9A486F60FBE}" dt="2023-11-27T16:24:56.872" v="109"/>
          <ac:spMkLst>
            <pc:docMk/>
            <pc:sldMk cId="294877150" sldId="283"/>
            <ac:spMk id="23" creationId="{AD653B39-4B1A-A43D-D8A7-D0F393C8DDF9}"/>
          </ac:spMkLst>
        </pc:spChg>
        <pc:spChg chg="mod">
          <ac:chgData name="Katie  Cizel" userId="S::katie@xperitas.org::309f8464-9408-477e-aece-c444c00ba54d" providerId="AD" clId="Web-{1486CC91-50CA-45FB-1D5C-C9A486F60FBE}" dt="2023-11-27T16:25:58.592" v="111" actId="1076"/>
          <ac:spMkLst>
            <pc:docMk/>
            <pc:sldMk cId="294877150" sldId="283"/>
            <ac:spMk id="47" creationId="{875A51F2-B332-C495-F5AD-7A1123D9FBF4}"/>
          </ac:spMkLst>
        </pc:spChg>
        <pc:spChg chg="mod">
          <ac:chgData name="Katie  Cizel" userId="S::katie@xperitas.org::309f8464-9408-477e-aece-c444c00ba54d" providerId="AD" clId="Web-{1486CC91-50CA-45FB-1D5C-C9A486F60FBE}" dt="2023-11-27T16:26:04.749" v="114" actId="1076"/>
          <ac:spMkLst>
            <pc:docMk/>
            <pc:sldMk cId="294877150" sldId="283"/>
            <ac:spMk id="49" creationId="{86CB0BD8-5674-89F1-9E91-9094A5C68AA5}"/>
          </ac:spMkLst>
        </pc:spChg>
        <pc:spChg chg="mod">
          <ac:chgData name="Katie  Cizel" userId="S::katie@xperitas.org::309f8464-9408-477e-aece-c444c00ba54d" providerId="AD" clId="Web-{1486CC91-50CA-45FB-1D5C-C9A486F60FBE}" dt="2023-11-27T16:21:00.319" v="39" actId="1076"/>
          <ac:spMkLst>
            <pc:docMk/>
            <pc:sldMk cId="294877150" sldId="283"/>
            <ac:spMk id="51" creationId="{EBD72144-ECE3-4B2E-29A9-35F330E2110D}"/>
          </ac:spMkLst>
        </pc:spChg>
        <pc:spChg chg="mod">
          <ac:chgData name="Katie  Cizel" userId="S::katie@xperitas.org::309f8464-9408-477e-aece-c444c00ba54d" providerId="AD" clId="Web-{1486CC91-50CA-45FB-1D5C-C9A486F60FBE}" dt="2023-11-27T16:21:52.664" v="50" actId="1076"/>
          <ac:spMkLst>
            <pc:docMk/>
            <pc:sldMk cId="294877150" sldId="283"/>
            <ac:spMk id="53" creationId="{B4A4FFF4-BB2A-6F42-0730-13F86AB21329}"/>
          </ac:spMkLst>
        </pc:spChg>
        <pc:spChg chg="mod">
          <ac:chgData name="Katie  Cizel" userId="S::katie@xperitas.org::309f8464-9408-477e-aece-c444c00ba54d" providerId="AD" clId="Web-{1486CC91-50CA-45FB-1D5C-C9A486F60FBE}" dt="2023-11-27T16:21:52.742" v="52" actId="1076"/>
          <ac:spMkLst>
            <pc:docMk/>
            <pc:sldMk cId="294877150" sldId="283"/>
            <ac:spMk id="55" creationId="{38CEBD45-ACC5-E443-FAFD-93DDE598D312}"/>
          </ac:spMkLst>
        </pc:spChg>
      </pc:sldChg>
    </pc:docChg>
  </pc:docChgLst>
  <pc:docChgLst>
    <pc:chgData name="Katie  Cizel" userId="S::katie@xperitas.org::309f8464-9408-477e-aece-c444c00ba54d" providerId="AD" clId="Web-{A1FB4883-17AD-F0B7-1837-99E9FF0E73D4}"/>
    <pc:docChg chg="addSld delSld modSld sldOrd">
      <pc:chgData name="Katie  Cizel" userId="S::katie@xperitas.org::309f8464-9408-477e-aece-c444c00ba54d" providerId="AD" clId="Web-{A1FB4883-17AD-F0B7-1837-99E9FF0E73D4}" dt="2024-09-06T17:48:04.519" v="24"/>
      <pc:docMkLst>
        <pc:docMk/>
      </pc:docMkLst>
      <pc:sldChg chg="add del">
        <pc:chgData name="Katie  Cizel" userId="S::katie@xperitas.org::309f8464-9408-477e-aece-c444c00ba54d" providerId="AD" clId="Web-{A1FB4883-17AD-F0B7-1837-99E9FF0E73D4}" dt="2024-09-06T17:47:39.065" v="18"/>
        <pc:sldMkLst>
          <pc:docMk/>
          <pc:sldMk cId="0" sldId="269"/>
        </pc:sldMkLst>
      </pc:sldChg>
      <pc:sldChg chg="add del">
        <pc:chgData name="Katie  Cizel" userId="S::katie@xperitas.org::309f8464-9408-477e-aece-c444c00ba54d" providerId="AD" clId="Web-{A1FB4883-17AD-F0B7-1837-99E9FF0E73D4}" dt="2024-09-06T17:47:39.112" v="20"/>
        <pc:sldMkLst>
          <pc:docMk/>
          <pc:sldMk cId="0" sldId="270"/>
        </pc:sldMkLst>
      </pc:sldChg>
      <pc:sldChg chg="add del">
        <pc:chgData name="Katie  Cizel" userId="S::katie@xperitas.org::309f8464-9408-477e-aece-c444c00ba54d" providerId="AD" clId="Web-{A1FB4883-17AD-F0B7-1837-99E9FF0E73D4}" dt="2024-09-06T17:47:39.143" v="21"/>
        <pc:sldMkLst>
          <pc:docMk/>
          <pc:sldMk cId="0" sldId="273"/>
        </pc:sldMkLst>
      </pc:sldChg>
      <pc:sldChg chg="ord">
        <pc:chgData name="Katie  Cizel" userId="S::katie@xperitas.org::309f8464-9408-477e-aece-c444c00ba54d" providerId="AD" clId="Web-{A1FB4883-17AD-F0B7-1837-99E9FF0E73D4}" dt="2024-09-06T17:48:04.519" v="24"/>
        <pc:sldMkLst>
          <pc:docMk/>
          <pc:sldMk cId="3565489430" sldId="274"/>
        </pc:sldMkLst>
      </pc:sldChg>
      <pc:sldChg chg="ord">
        <pc:chgData name="Katie  Cizel" userId="S::katie@xperitas.org::309f8464-9408-477e-aece-c444c00ba54d" providerId="AD" clId="Web-{A1FB4883-17AD-F0B7-1837-99E9FF0E73D4}" dt="2024-09-06T17:48:04.519" v="23"/>
        <pc:sldMkLst>
          <pc:docMk/>
          <pc:sldMk cId="0" sldId="276"/>
        </pc:sldMkLst>
      </pc:sldChg>
      <pc:sldChg chg="del">
        <pc:chgData name="Katie  Cizel" userId="S::katie@xperitas.org::309f8464-9408-477e-aece-c444c00ba54d" providerId="AD" clId="Web-{A1FB4883-17AD-F0B7-1837-99E9FF0E73D4}" dt="2024-09-06T17:46:35.641" v="6"/>
        <pc:sldMkLst>
          <pc:docMk/>
          <pc:sldMk cId="3562783904" sldId="277"/>
        </pc:sldMkLst>
      </pc:sldChg>
      <pc:sldChg chg="modSp ord">
        <pc:chgData name="Katie  Cizel" userId="S::katie@xperitas.org::309f8464-9408-477e-aece-c444c00ba54d" providerId="AD" clId="Web-{A1FB4883-17AD-F0B7-1837-99E9FF0E73D4}" dt="2024-09-06T17:48:04.519" v="22"/>
        <pc:sldMkLst>
          <pc:docMk/>
          <pc:sldMk cId="0" sldId="278"/>
        </pc:sldMkLst>
        <pc:spChg chg="mod">
          <ac:chgData name="Katie  Cizel" userId="S::katie@xperitas.org::309f8464-9408-477e-aece-c444c00ba54d" providerId="AD" clId="Web-{A1FB4883-17AD-F0B7-1837-99E9FF0E73D4}" dt="2024-09-06T17:46:46.063" v="14" actId="20577"/>
          <ac:spMkLst>
            <pc:docMk/>
            <pc:sldMk cId="0" sldId="278"/>
            <ac:spMk id="10" creationId="{00000000-0000-0000-0000-000000000000}"/>
          </ac:spMkLst>
        </pc:spChg>
      </pc:sldChg>
      <pc:sldChg chg="modSp">
        <pc:chgData name="Katie  Cizel" userId="S::katie@xperitas.org::309f8464-9408-477e-aece-c444c00ba54d" providerId="AD" clId="Web-{A1FB4883-17AD-F0B7-1837-99E9FF0E73D4}" dt="2024-09-06T17:46:08.718" v="0"/>
        <pc:sldMkLst>
          <pc:docMk/>
          <pc:sldMk cId="0" sldId="279"/>
        </pc:sldMkLst>
        <pc:picChg chg="mod">
          <ac:chgData name="Katie  Cizel" userId="S::katie@xperitas.org::309f8464-9408-477e-aece-c444c00ba54d" providerId="AD" clId="Web-{A1FB4883-17AD-F0B7-1837-99E9FF0E73D4}" dt="2024-09-06T17:46:08.718" v="0"/>
          <ac:picMkLst>
            <pc:docMk/>
            <pc:sldMk cId="0" sldId="279"/>
            <ac:picMk id="4" creationId="{BE145B08-AF73-A380-B521-5D59E3BD71D2}"/>
          </ac:picMkLst>
        </pc:picChg>
      </pc:sldChg>
      <pc:sldChg chg="del">
        <pc:chgData name="Katie  Cizel" userId="S::katie@xperitas.org::309f8464-9408-477e-aece-c444c00ba54d" providerId="AD" clId="Web-{A1FB4883-17AD-F0B7-1837-99E9FF0E73D4}" dt="2024-09-06T17:46:33.422" v="5"/>
        <pc:sldMkLst>
          <pc:docMk/>
          <pc:sldMk cId="303008722" sldId="281"/>
        </pc:sldMkLst>
      </pc:sldChg>
      <pc:sldChg chg="add del">
        <pc:chgData name="Katie  Cizel" userId="S::katie@xperitas.org::309f8464-9408-477e-aece-c444c00ba54d" providerId="AD" clId="Web-{A1FB4883-17AD-F0B7-1837-99E9FF0E73D4}" dt="2024-09-06T17:47:39.050" v="17"/>
        <pc:sldMkLst>
          <pc:docMk/>
          <pc:sldMk cId="294877150" sldId="283"/>
        </pc:sldMkLst>
      </pc:sldChg>
      <pc:sldChg chg="add">
        <pc:chgData name="Katie  Cizel" userId="S::katie@xperitas.org::309f8464-9408-477e-aece-c444c00ba54d" providerId="AD" clId="Web-{A1FB4883-17AD-F0B7-1837-99E9FF0E73D4}" dt="2024-09-06T17:47:39.097" v="19"/>
        <pc:sldMkLst>
          <pc:docMk/>
          <pc:sldMk cId="20280109" sldId="285"/>
        </pc:sldMkLst>
      </pc:sldChg>
      <pc:sldChg chg="add">
        <pc:chgData name="Katie  Cizel" userId="S::katie@xperitas.org::309f8464-9408-477e-aece-c444c00ba54d" providerId="AD" clId="Web-{A1FB4883-17AD-F0B7-1837-99E9FF0E73D4}" dt="2024-09-06T17:47:38.347" v="16"/>
        <pc:sldMkLst>
          <pc:docMk/>
          <pc:sldMk cId="768782815" sldId="287"/>
        </pc:sldMkLst>
      </pc:sldChg>
      <pc:sldChg chg="add">
        <pc:chgData name="Katie  Cizel" userId="S::katie@xperitas.org::309f8464-9408-477e-aece-c444c00ba54d" providerId="AD" clId="Web-{A1FB4883-17AD-F0B7-1837-99E9FF0E73D4}" dt="2024-09-06T17:47:37.925" v="15"/>
        <pc:sldMkLst>
          <pc:docMk/>
          <pc:sldMk cId="820291812" sldId="288"/>
        </pc:sldMkLst>
      </pc:sldChg>
    </pc:docChg>
  </pc:docChgLst>
  <pc:docChgLst>
    <pc:chgData name="Katie  Cizel" userId="S::katie@xperitas.org::309f8464-9408-477e-aece-c444c00ba54d" providerId="AD" clId="Web-{10F5225D-F55B-9959-48BE-912AE59EA49A}"/>
    <pc:docChg chg="modSld">
      <pc:chgData name="Katie  Cizel" userId="S::katie@xperitas.org::309f8464-9408-477e-aece-c444c00ba54d" providerId="AD" clId="Web-{10F5225D-F55B-9959-48BE-912AE59EA49A}" dt="2023-11-03T17:59:21.014" v="76" actId="20577"/>
      <pc:docMkLst>
        <pc:docMk/>
      </pc:docMkLst>
      <pc:sldChg chg="delSp modSp">
        <pc:chgData name="Katie  Cizel" userId="S::katie@xperitas.org::309f8464-9408-477e-aece-c444c00ba54d" providerId="AD" clId="Web-{10F5225D-F55B-9959-48BE-912AE59EA49A}" dt="2023-11-03T17:46:46.670" v="39" actId="20577"/>
        <pc:sldMkLst>
          <pc:docMk/>
          <pc:sldMk cId="0" sldId="270"/>
        </pc:sldMkLst>
        <pc:spChg chg="mod">
          <ac:chgData name="Katie  Cizel" userId="S::katie@xperitas.org::309f8464-9408-477e-aece-c444c00ba54d" providerId="AD" clId="Web-{10F5225D-F55B-9959-48BE-912AE59EA49A}" dt="2023-11-03T17:46:14.216" v="35" actId="1076"/>
          <ac:spMkLst>
            <pc:docMk/>
            <pc:sldMk cId="0" sldId="270"/>
            <ac:spMk id="61" creationId="{00000000-0000-0000-0000-000000000000}"/>
          </ac:spMkLst>
        </pc:spChg>
        <pc:spChg chg="del">
          <ac:chgData name="Katie  Cizel" userId="S::katie@xperitas.org::309f8464-9408-477e-aece-c444c00ba54d" providerId="AD" clId="Web-{10F5225D-F55B-9959-48BE-912AE59EA49A}" dt="2023-11-03T17:46:04.075" v="34"/>
          <ac:spMkLst>
            <pc:docMk/>
            <pc:sldMk cId="0" sldId="270"/>
            <ac:spMk id="68" creationId="{00000000-0000-0000-0000-000000000000}"/>
          </ac:spMkLst>
        </pc:spChg>
        <pc:spChg chg="mod">
          <ac:chgData name="Katie  Cizel" userId="S::katie@xperitas.org::309f8464-9408-477e-aece-c444c00ba54d" providerId="AD" clId="Web-{10F5225D-F55B-9959-48BE-912AE59EA49A}" dt="2023-11-03T17:46:46.670" v="39" actId="20577"/>
          <ac:spMkLst>
            <pc:docMk/>
            <pc:sldMk cId="0" sldId="270"/>
            <ac:spMk id="79" creationId="{00000000-0000-0000-0000-000000000000}"/>
          </ac:spMkLst>
        </pc:spChg>
        <pc:spChg chg="del">
          <ac:chgData name="Katie  Cizel" userId="S::katie@xperitas.org::309f8464-9408-477e-aece-c444c00ba54d" providerId="AD" clId="Web-{10F5225D-F55B-9959-48BE-912AE59EA49A}" dt="2023-11-03T17:46:39.561" v="36"/>
          <ac:spMkLst>
            <pc:docMk/>
            <pc:sldMk cId="0" sldId="270"/>
            <ac:spMk id="86" creationId="{00000000-0000-0000-0000-000000000000}"/>
          </ac:spMkLst>
        </pc:spChg>
      </pc:sldChg>
      <pc:sldChg chg="modSp">
        <pc:chgData name="Katie  Cizel" userId="S::katie@xperitas.org::309f8464-9408-477e-aece-c444c00ba54d" providerId="AD" clId="Web-{10F5225D-F55B-9959-48BE-912AE59EA49A}" dt="2023-11-03T17:59:21.014" v="76" actId="20577"/>
        <pc:sldMkLst>
          <pc:docMk/>
          <pc:sldMk cId="0" sldId="273"/>
        </pc:sldMkLst>
        <pc:spChg chg="mod">
          <ac:chgData name="Katie  Cizel" userId="S::katie@xperitas.org::309f8464-9408-477e-aece-c444c00ba54d" providerId="AD" clId="Web-{10F5225D-F55B-9959-48BE-912AE59EA49A}" dt="2023-11-03T17:59:21.014" v="76" actId="20577"/>
          <ac:spMkLst>
            <pc:docMk/>
            <pc:sldMk cId="0" sldId="273"/>
            <ac:spMk id="17" creationId="{0E5D45C0-A615-6B62-DB8E-058F244A0B2B}"/>
          </ac:spMkLst>
        </pc:spChg>
      </pc:sldChg>
      <pc:sldChg chg="modSp">
        <pc:chgData name="Katie  Cizel" userId="S::katie@xperitas.org::309f8464-9408-477e-aece-c444c00ba54d" providerId="AD" clId="Web-{10F5225D-F55B-9959-48BE-912AE59EA49A}" dt="2023-11-03T17:48:30.422" v="44" actId="14100"/>
        <pc:sldMkLst>
          <pc:docMk/>
          <pc:sldMk cId="0" sldId="278"/>
        </pc:sldMkLst>
        <pc:spChg chg="mod">
          <ac:chgData name="Katie  Cizel" userId="S::katie@xperitas.org::309f8464-9408-477e-aece-c444c00ba54d" providerId="AD" clId="Web-{10F5225D-F55B-9959-48BE-912AE59EA49A}" dt="2023-11-03T17:48:30.422" v="44" actId="14100"/>
          <ac:spMkLst>
            <pc:docMk/>
            <pc:sldMk cId="0" sldId="278"/>
            <ac:spMk id="11" creationId="{00000000-0000-0000-0000-000000000000}"/>
          </ac:spMkLst>
        </pc:spChg>
      </pc:sldChg>
      <pc:sldChg chg="addSp modSp">
        <pc:chgData name="Katie  Cizel" userId="S::katie@xperitas.org::309f8464-9408-477e-aece-c444c00ba54d" providerId="AD" clId="Web-{10F5225D-F55B-9959-48BE-912AE59EA49A}" dt="2023-11-03T17:45:17.590" v="28" actId="14100"/>
        <pc:sldMkLst>
          <pc:docMk/>
          <pc:sldMk cId="294877150" sldId="283"/>
        </pc:sldMkLst>
        <pc:spChg chg="add mod">
          <ac:chgData name="Katie  Cizel" userId="S::katie@xperitas.org::309f8464-9408-477e-aece-c444c00ba54d" providerId="AD" clId="Web-{10F5225D-F55B-9959-48BE-912AE59EA49A}" dt="2023-11-03T17:45:17.590" v="28" actId="14100"/>
          <ac:spMkLst>
            <pc:docMk/>
            <pc:sldMk cId="294877150" sldId="283"/>
            <ac:spMk id="8" creationId="{0036D8FC-B5CF-4E14-2B02-B7F3FD86D15C}"/>
          </ac:spMkLst>
        </pc:spChg>
        <pc:spChg chg="add mod">
          <ac:chgData name="Katie  Cizel" userId="S::katie@xperitas.org::309f8464-9408-477e-aece-c444c00ba54d" providerId="AD" clId="Web-{10F5225D-F55B-9959-48BE-912AE59EA49A}" dt="2023-11-03T17:45:05.793" v="26" actId="1076"/>
          <ac:spMkLst>
            <pc:docMk/>
            <pc:sldMk cId="294877150" sldId="283"/>
            <ac:spMk id="9" creationId="{A9A07A47-7A66-AF08-5FE3-F45383376A4C}"/>
          </ac:spMkLst>
        </pc:spChg>
        <pc:spChg chg="mod">
          <ac:chgData name="Katie  Cizel" userId="S::katie@xperitas.org::309f8464-9408-477e-aece-c444c00ba54d" providerId="AD" clId="Web-{10F5225D-F55B-9959-48BE-912AE59EA49A}" dt="2023-11-03T17:44:06.214" v="7" actId="20577"/>
          <ac:spMkLst>
            <pc:docMk/>
            <pc:sldMk cId="294877150" sldId="283"/>
            <ac:spMk id="14" creationId="{13CAE804-E089-5356-3A6A-03714F04FF8C}"/>
          </ac:spMkLst>
        </pc:spChg>
        <pc:spChg chg="mod">
          <ac:chgData name="Katie  Cizel" userId="S::katie@xperitas.org::309f8464-9408-477e-aece-c444c00ba54d" providerId="AD" clId="Web-{10F5225D-F55B-9959-48BE-912AE59EA49A}" dt="2023-11-03T17:43:51.869" v="1" actId="1076"/>
          <ac:spMkLst>
            <pc:docMk/>
            <pc:sldMk cId="294877150" sldId="283"/>
            <ac:spMk id="15" creationId="{2E93E8AD-88E0-A571-4682-2F5B243FECAA}"/>
          </ac:spMkLst>
        </pc:spChg>
      </pc:sldChg>
    </pc:docChg>
  </pc:docChgLst>
  <pc:docChgLst>
    <pc:chgData name="Katie  Cizel" userId="S::katie@xperitas.org::309f8464-9408-477e-aece-c444c00ba54d" providerId="AD" clId="Web-{42FBAE40-F203-79CB-019C-4DC3EBB235FB}"/>
    <pc:docChg chg="modSld sldOrd">
      <pc:chgData name="Katie  Cizel" userId="S::katie@xperitas.org::309f8464-9408-477e-aece-c444c00ba54d" providerId="AD" clId="Web-{42FBAE40-F203-79CB-019C-4DC3EBB235FB}" dt="2023-10-24T18:02:05.579" v="34"/>
      <pc:docMkLst>
        <pc:docMk/>
      </pc:docMkLst>
      <pc:sldChg chg="addSp modSp">
        <pc:chgData name="Katie  Cizel" userId="S::katie@xperitas.org::309f8464-9408-477e-aece-c444c00ba54d" providerId="AD" clId="Web-{42FBAE40-F203-79CB-019C-4DC3EBB235FB}" dt="2023-10-24T18:00:17.123" v="1"/>
        <pc:sldMkLst>
          <pc:docMk/>
          <pc:sldMk cId="109857222" sldId="256"/>
        </pc:sldMkLst>
        <pc:spChg chg="add mod">
          <ac:chgData name="Katie  Cizel" userId="S::katie@xperitas.org::309f8464-9408-477e-aece-c444c00ba54d" providerId="AD" clId="Web-{42FBAE40-F203-79CB-019C-4DC3EBB235FB}" dt="2023-10-24T18:00:17.123" v="1"/>
          <ac:spMkLst>
            <pc:docMk/>
            <pc:sldMk cId="109857222" sldId="256"/>
            <ac:spMk id="4" creationId="{1F541630-7B81-6477-01B6-675A4CC28232}"/>
          </ac:spMkLst>
        </pc:spChg>
      </pc:sldChg>
      <pc:sldChg chg="addSp delSp modSp ord">
        <pc:chgData name="Katie  Cizel" userId="S::katie@xperitas.org::309f8464-9408-477e-aece-c444c00ba54d" providerId="AD" clId="Web-{42FBAE40-F203-79CB-019C-4DC3EBB235FB}" dt="2023-10-24T18:02:05.579" v="34"/>
        <pc:sldMkLst>
          <pc:docMk/>
          <pc:sldMk cId="2229382086" sldId="260"/>
        </pc:sldMkLst>
        <pc:spChg chg="del mod">
          <ac:chgData name="Katie  Cizel" userId="S::katie@xperitas.org::309f8464-9408-477e-aece-c444c00ba54d" providerId="AD" clId="Web-{42FBAE40-F203-79CB-019C-4DC3EBB235FB}" dt="2023-10-24T18:01:49.282" v="33"/>
          <ac:spMkLst>
            <pc:docMk/>
            <pc:sldMk cId="2229382086" sldId="260"/>
            <ac:spMk id="3" creationId="{FA15FE59-3604-5830-4B10-2C12E43A149C}"/>
          </ac:spMkLst>
        </pc:spChg>
        <pc:spChg chg="add del mod">
          <ac:chgData name="Katie  Cizel" userId="S::katie@xperitas.org::309f8464-9408-477e-aece-c444c00ba54d" providerId="AD" clId="Web-{42FBAE40-F203-79CB-019C-4DC3EBB235FB}" dt="2023-10-24T18:02:05.579" v="34"/>
          <ac:spMkLst>
            <pc:docMk/>
            <pc:sldMk cId="2229382086" sldId="260"/>
            <ac:spMk id="4" creationId="{3F0DC0E1-E876-73CD-2B56-9FBA8CC60750}"/>
          </ac:spMkLst>
        </pc:spChg>
      </pc:sldChg>
    </pc:docChg>
  </pc:docChgLst>
  <pc:docChgLst>
    <pc:chgData name="Emma Rojas" userId="S::emma@xperitas.org::c7773878-901d-446d-9d77-3e10564b3660" providerId="AD" clId="Web-{1DB3E4F2-83DE-6344-0B74-B0D7B8BE05F2}"/>
    <pc:docChg chg="modSld">
      <pc:chgData name="Emma Rojas" userId="S::emma@xperitas.org::c7773878-901d-446d-9d77-3e10564b3660" providerId="AD" clId="Web-{1DB3E4F2-83DE-6344-0B74-B0D7B8BE05F2}" dt="2023-11-16T16:14:33.793" v="160" actId="20577"/>
      <pc:docMkLst>
        <pc:docMk/>
      </pc:docMkLst>
      <pc:sldChg chg="modSp">
        <pc:chgData name="Emma Rojas" userId="S::emma@xperitas.org::c7773878-901d-446d-9d77-3e10564b3660" providerId="AD" clId="Web-{1DB3E4F2-83DE-6344-0B74-B0D7B8BE05F2}" dt="2023-11-16T15:44:14.032" v="2" actId="20577"/>
        <pc:sldMkLst>
          <pc:docMk/>
          <pc:sldMk cId="0" sldId="261"/>
        </pc:sldMkLst>
        <pc:spChg chg="mod">
          <ac:chgData name="Emma Rojas" userId="S::emma@xperitas.org::c7773878-901d-446d-9d77-3e10564b3660" providerId="AD" clId="Web-{1DB3E4F2-83DE-6344-0B74-B0D7B8BE05F2}" dt="2023-11-16T15:44:14.032" v="2" actId="20577"/>
          <ac:spMkLst>
            <pc:docMk/>
            <pc:sldMk cId="0" sldId="261"/>
            <ac:spMk id="8" creationId="{00000000-0000-0000-0000-000000000000}"/>
          </ac:spMkLst>
        </pc:spChg>
      </pc:sldChg>
      <pc:sldChg chg="modSp">
        <pc:chgData name="Emma Rojas" userId="S::emma@xperitas.org::c7773878-901d-446d-9d77-3e10564b3660" providerId="AD" clId="Web-{1DB3E4F2-83DE-6344-0B74-B0D7B8BE05F2}" dt="2023-11-16T16:05:22.050" v="156" actId="20577"/>
        <pc:sldMkLst>
          <pc:docMk/>
          <pc:sldMk cId="0" sldId="273"/>
        </pc:sldMkLst>
        <pc:spChg chg="mod">
          <ac:chgData name="Emma Rojas" userId="S::emma@xperitas.org::c7773878-901d-446d-9d77-3e10564b3660" providerId="AD" clId="Web-{1DB3E4F2-83DE-6344-0B74-B0D7B8BE05F2}" dt="2023-11-16T16:03:17.767" v="114" actId="20577"/>
          <ac:spMkLst>
            <pc:docMk/>
            <pc:sldMk cId="0" sldId="273"/>
            <ac:spMk id="16" creationId="{A3B175ED-CE7B-9A19-D914-9AC099C78ACE}"/>
          </ac:spMkLst>
        </pc:spChg>
        <pc:spChg chg="mod">
          <ac:chgData name="Emma Rojas" userId="S::emma@xperitas.org::c7773878-901d-446d-9d77-3e10564b3660" providerId="AD" clId="Web-{1DB3E4F2-83DE-6344-0B74-B0D7B8BE05F2}" dt="2023-11-16T16:05:22.050" v="156" actId="20577"/>
          <ac:spMkLst>
            <pc:docMk/>
            <pc:sldMk cId="0" sldId="273"/>
            <ac:spMk id="22" creationId="{00C0872B-26BA-4668-B6BF-004F1EF50A77}"/>
          </ac:spMkLst>
        </pc:spChg>
      </pc:sldChg>
      <pc:sldChg chg="modSp">
        <pc:chgData name="Emma Rojas" userId="S::emma@xperitas.org::c7773878-901d-446d-9d77-3e10564b3660" providerId="AD" clId="Web-{1DB3E4F2-83DE-6344-0B74-B0D7B8BE05F2}" dt="2023-11-16T16:14:33.793" v="160" actId="20577"/>
        <pc:sldMkLst>
          <pc:docMk/>
          <pc:sldMk cId="0" sldId="276"/>
        </pc:sldMkLst>
        <pc:spChg chg="mod">
          <ac:chgData name="Emma Rojas" userId="S::emma@xperitas.org::c7773878-901d-446d-9d77-3e10564b3660" providerId="AD" clId="Web-{1DB3E4F2-83DE-6344-0B74-B0D7B8BE05F2}" dt="2023-11-16T16:14:33.793" v="160" actId="20577"/>
          <ac:spMkLst>
            <pc:docMk/>
            <pc:sldMk cId="0" sldId="276"/>
            <ac:spMk id="18" creationId="{00000000-0000-0000-0000-000000000000}"/>
          </ac:spMkLst>
        </pc:spChg>
      </pc:sldChg>
      <pc:sldChg chg="delSp modSp">
        <pc:chgData name="Emma Rojas" userId="S::emma@xperitas.org::c7773878-901d-446d-9d77-3e10564b3660" providerId="AD" clId="Web-{1DB3E4F2-83DE-6344-0B74-B0D7B8BE05F2}" dt="2023-11-16T15:54:14.087" v="12" actId="20577"/>
        <pc:sldMkLst>
          <pc:docMk/>
          <pc:sldMk cId="294877150" sldId="283"/>
        </pc:sldMkLst>
        <pc:spChg chg="mod">
          <ac:chgData name="Emma Rojas" userId="S::emma@xperitas.org::c7773878-901d-446d-9d77-3e10564b3660" providerId="AD" clId="Web-{1DB3E4F2-83DE-6344-0B74-B0D7B8BE05F2}" dt="2023-11-16T15:53:43.993" v="8" actId="20577"/>
          <ac:spMkLst>
            <pc:docMk/>
            <pc:sldMk cId="294877150" sldId="283"/>
            <ac:spMk id="7" creationId="{00000000-0000-0000-0000-000000000000}"/>
          </ac:spMkLst>
        </pc:spChg>
        <pc:spChg chg="del">
          <ac:chgData name="Emma Rojas" userId="S::emma@xperitas.org::c7773878-901d-446d-9d77-3e10564b3660" providerId="AD" clId="Web-{1DB3E4F2-83DE-6344-0B74-B0D7B8BE05F2}" dt="2023-11-16T15:52:40.258" v="6"/>
          <ac:spMkLst>
            <pc:docMk/>
            <pc:sldMk cId="294877150" sldId="283"/>
            <ac:spMk id="9" creationId="{A9A07A47-7A66-AF08-5FE3-F45383376A4C}"/>
          </ac:spMkLst>
        </pc:spChg>
        <pc:spChg chg="mod">
          <ac:chgData name="Emma Rojas" userId="S::emma@xperitas.org::c7773878-901d-446d-9d77-3e10564b3660" providerId="AD" clId="Web-{1DB3E4F2-83DE-6344-0B74-B0D7B8BE05F2}" dt="2023-11-16T15:54:14.087" v="12" actId="20577"/>
          <ac:spMkLst>
            <pc:docMk/>
            <pc:sldMk cId="294877150" sldId="283"/>
            <ac:spMk id="15" creationId="{2E93E8AD-88E0-A571-4682-2F5B243FECAA}"/>
          </ac:spMkLst>
        </pc:spChg>
      </pc:sldChg>
    </pc:docChg>
  </pc:docChgLst>
  <pc:docChgLst>
    <pc:chgData name="Katie  Cizel" userId="309f8464-9408-477e-aece-c444c00ba54d" providerId="ADAL" clId="{5D99DD6F-FEF5-4DDE-A5FB-84931B101223}"/>
    <pc:docChg chg="undo custSel addSld delSld modSld sldOrd delMainMaster">
      <pc:chgData name="Katie  Cizel" userId="309f8464-9408-477e-aece-c444c00ba54d" providerId="ADAL" clId="{5D99DD6F-FEF5-4DDE-A5FB-84931B101223}" dt="2023-10-24T21:55:44.865" v="3157" actId="20577"/>
      <pc:docMkLst>
        <pc:docMk/>
      </pc:docMkLst>
      <pc:sldChg chg="addSp delSp modSp del mod">
        <pc:chgData name="Katie  Cizel" userId="309f8464-9408-477e-aece-c444c00ba54d" providerId="ADAL" clId="{5D99DD6F-FEF5-4DDE-A5FB-84931B101223}" dt="2023-10-24T19:19:14.223" v="1170" actId="47"/>
        <pc:sldMkLst>
          <pc:docMk/>
          <pc:sldMk cId="109857222" sldId="256"/>
        </pc:sldMkLst>
        <pc:spChg chg="del">
          <ac:chgData name="Katie  Cizel" userId="309f8464-9408-477e-aece-c444c00ba54d" providerId="ADAL" clId="{5D99DD6F-FEF5-4DDE-A5FB-84931B101223}" dt="2023-10-24T18:05:20.460" v="3" actId="478"/>
          <ac:spMkLst>
            <pc:docMk/>
            <pc:sldMk cId="109857222" sldId="256"/>
            <ac:spMk id="4" creationId="{1F541630-7B81-6477-01B6-675A4CC28232}"/>
          </ac:spMkLst>
        </pc:spChg>
        <pc:spChg chg="add del mod">
          <ac:chgData name="Katie  Cizel" userId="309f8464-9408-477e-aece-c444c00ba54d" providerId="ADAL" clId="{5D99DD6F-FEF5-4DDE-A5FB-84931B101223}" dt="2023-10-24T18:05:22.826" v="5" actId="478"/>
          <ac:spMkLst>
            <pc:docMk/>
            <pc:sldMk cId="109857222" sldId="256"/>
            <ac:spMk id="5" creationId="{10E388A1-30AA-13D5-0AC2-56443C30C414}"/>
          </ac:spMkLst>
        </pc:spChg>
        <pc:spChg chg="add del mod">
          <ac:chgData name="Katie  Cizel" userId="309f8464-9408-477e-aece-c444c00ba54d" providerId="ADAL" clId="{5D99DD6F-FEF5-4DDE-A5FB-84931B101223}" dt="2023-10-24T18:05:31.099" v="7" actId="478"/>
          <ac:spMkLst>
            <pc:docMk/>
            <pc:sldMk cId="109857222" sldId="256"/>
            <ac:spMk id="6" creationId="{8E7B6DAD-4220-D1A2-3C06-4DE9433C2419}"/>
          </ac:spMkLst>
        </pc:spChg>
      </pc:sldChg>
      <pc:sldChg chg="del">
        <pc:chgData name="Katie  Cizel" userId="309f8464-9408-477e-aece-c444c00ba54d" providerId="ADAL" clId="{5D99DD6F-FEF5-4DDE-A5FB-84931B101223}" dt="2023-10-24T18:27:38.359" v="408" actId="47"/>
        <pc:sldMkLst>
          <pc:docMk/>
          <pc:sldMk cId="2775466508" sldId="257"/>
        </pc:sldMkLst>
      </pc:sldChg>
      <pc:sldChg chg="addSp modSp add del mod">
        <pc:chgData name="Katie  Cizel" userId="309f8464-9408-477e-aece-c444c00ba54d" providerId="ADAL" clId="{5D99DD6F-FEF5-4DDE-A5FB-84931B101223}" dt="2023-10-24T19:22:58.092" v="1199" actId="2696"/>
        <pc:sldMkLst>
          <pc:docMk/>
          <pc:sldMk cId="0" sldId="258"/>
        </pc:sldMkLst>
        <pc:spChg chg="mod">
          <ac:chgData name="Katie  Cizel" userId="309f8464-9408-477e-aece-c444c00ba54d" providerId="ADAL" clId="{5D99DD6F-FEF5-4DDE-A5FB-84931B101223}" dt="2023-10-24T18:20:44.801" v="359" actId="34135"/>
          <ac:spMkLst>
            <pc:docMk/>
            <pc:sldMk cId="0" sldId="258"/>
            <ac:spMk id="3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8:20:44.801" v="359" actId="34135"/>
          <ac:spMkLst>
            <pc:docMk/>
            <pc:sldMk cId="0" sldId="258"/>
            <ac:spMk id="4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8:20:44.801" v="359" actId="34135"/>
          <ac:spMkLst>
            <pc:docMk/>
            <pc:sldMk cId="0" sldId="258"/>
            <ac:spMk id="6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8:20:44.801" v="359" actId="34135"/>
          <ac:spMkLst>
            <pc:docMk/>
            <pc:sldMk cId="0" sldId="258"/>
            <ac:spMk id="7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8:20:44.801" v="359" actId="34135"/>
          <ac:spMkLst>
            <pc:docMk/>
            <pc:sldMk cId="0" sldId="258"/>
            <ac:spMk id="9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8:20:44.801" v="359" actId="34135"/>
          <ac:spMkLst>
            <pc:docMk/>
            <pc:sldMk cId="0" sldId="258"/>
            <ac:spMk id="10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8:20:44.801" v="359" actId="34135"/>
          <ac:spMkLst>
            <pc:docMk/>
            <pc:sldMk cId="0" sldId="258"/>
            <ac:spMk id="27" creationId="{00000000-0000-0000-0000-000000000000}"/>
          </ac:spMkLst>
        </pc:spChg>
        <pc:spChg chg="add mod">
          <ac:chgData name="Katie  Cizel" userId="309f8464-9408-477e-aece-c444c00ba54d" providerId="ADAL" clId="{5D99DD6F-FEF5-4DDE-A5FB-84931B101223}" dt="2023-10-24T18:15:54.926" v="27" actId="1076"/>
          <ac:spMkLst>
            <pc:docMk/>
            <pc:sldMk cId="0" sldId="258"/>
            <ac:spMk id="33" creationId="{6F5BA949-00A8-A298-5026-643879DD25C0}"/>
          </ac:spMkLst>
        </pc:spChg>
        <pc:spChg chg="add mod">
          <ac:chgData name="Katie  Cizel" userId="309f8464-9408-477e-aece-c444c00ba54d" providerId="ADAL" clId="{5D99DD6F-FEF5-4DDE-A5FB-84931B101223}" dt="2023-10-24T18:16:44.353" v="71" actId="1076"/>
          <ac:spMkLst>
            <pc:docMk/>
            <pc:sldMk cId="0" sldId="258"/>
            <ac:spMk id="34" creationId="{CA23F63B-A213-859C-B430-31021261E1A7}"/>
          </ac:spMkLst>
        </pc:spChg>
        <pc:spChg chg="add mod">
          <ac:chgData name="Katie  Cizel" userId="309f8464-9408-477e-aece-c444c00ba54d" providerId="ADAL" clId="{5D99DD6F-FEF5-4DDE-A5FB-84931B101223}" dt="2023-10-24T18:18:33.338" v="159" actId="1076"/>
          <ac:spMkLst>
            <pc:docMk/>
            <pc:sldMk cId="0" sldId="258"/>
            <ac:spMk id="35" creationId="{DBD1D92F-FBB7-E93B-98B7-18A36CA4DAC8}"/>
          </ac:spMkLst>
        </pc:spChg>
        <pc:spChg chg="add mod">
          <ac:chgData name="Katie  Cizel" userId="309f8464-9408-477e-aece-c444c00ba54d" providerId="ADAL" clId="{5D99DD6F-FEF5-4DDE-A5FB-84931B101223}" dt="2023-10-24T18:19:01.031" v="191" actId="403"/>
          <ac:spMkLst>
            <pc:docMk/>
            <pc:sldMk cId="0" sldId="258"/>
            <ac:spMk id="36" creationId="{434A3449-A9AB-B660-C263-0953BD8AD7D5}"/>
          </ac:spMkLst>
        </pc:spChg>
        <pc:spChg chg="add mod">
          <ac:chgData name="Katie  Cizel" userId="309f8464-9408-477e-aece-c444c00ba54d" providerId="ADAL" clId="{5D99DD6F-FEF5-4DDE-A5FB-84931B101223}" dt="2023-10-24T18:19:07.448" v="193" actId="1076"/>
          <ac:spMkLst>
            <pc:docMk/>
            <pc:sldMk cId="0" sldId="258"/>
            <ac:spMk id="37" creationId="{E0748368-03D8-B315-2EE3-F045057874B1}"/>
          </ac:spMkLst>
        </pc:spChg>
        <pc:spChg chg="add mod">
          <ac:chgData name="Katie  Cizel" userId="309f8464-9408-477e-aece-c444c00ba54d" providerId="ADAL" clId="{5D99DD6F-FEF5-4DDE-A5FB-84931B101223}" dt="2023-10-24T18:19:28.481" v="247" actId="20577"/>
          <ac:spMkLst>
            <pc:docMk/>
            <pc:sldMk cId="0" sldId="258"/>
            <ac:spMk id="38" creationId="{8A38D237-B33C-188E-1EE4-2CFC8129D6EE}"/>
          </ac:spMkLst>
        </pc:spChg>
        <pc:spChg chg="add mod">
          <ac:chgData name="Katie  Cizel" userId="309f8464-9408-477e-aece-c444c00ba54d" providerId="ADAL" clId="{5D99DD6F-FEF5-4DDE-A5FB-84931B101223}" dt="2023-10-24T18:20:19.754" v="358" actId="20577"/>
          <ac:spMkLst>
            <pc:docMk/>
            <pc:sldMk cId="0" sldId="258"/>
            <ac:spMk id="39" creationId="{26D88C56-3532-9D1D-FBE6-E3261653B702}"/>
          </ac:spMkLst>
        </pc:spChg>
        <pc:grpChg chg="mod">
          <ac:chgData name="Katie  Cizel" userId="309f8464-9408-477e-aece-c444c00ba54d" providerId="ADAL" clId="{5D99DD6F-FEF5-4DDE-A5FB-84931B101223}" dt="2023-10-24T18:20:44.801" v="359" actId="34135"/>
          <ac:grpSpMkLst>
            <pc:docMk/>
            <pc:sldMk cId="0" sldId="258"/>
            <ac:grpSpMk id="2" creationId="{00000000-0000-0000-0000-000000000000}"/>
          </ac:grpSpMkLst>
        </pc:grpChg>
        <pc:grpChg chg="mod">
          <ac:chgData name="Katie  Cizel" userId="309f8464-9408-477e-aece-c444c00ba54d" providerId="ADAL" clId="{5D99DD6F-FEF5-4DDE-A5FB-84931B101223}" dt="2023-10-24T18:20:44.801" v="359" actId="34135"/>
          <ac:grpSpMkLst>
            <pc:docMk/>
            <pc:sldMk cId="0" sldId="258"/>
            <ac:grpSpMk id="5" creationId="{00000000-0000-0000-0000-000000000000}"/>
          </ac:grpSpMkLst>
        </pc:grpChg>
        <pc:grpChg chg="mod">
          <ac:chgData name="Katie  Cizel" userId="309f8464-9408-477e-aece-c444c00ba54d" providerId="ADAL" clId="{5D99DD6F-FEF5-4DDE-A5FB-84931B101223}" dt="2023-10-24T18:20:44.801" v="359" actId="34135"/>
          <ac:grpSpMkLst>
            <pc:docMk/>
            <pc:sldMk cId="0" sldId="258"/>
            <ac:grpSpMk id="8" creationId="{00000000-0000-0000-0000-000000000000}"/>
          </ac:grpSpMkLst>
        </pc:grpChg>
      </pc:sldChg>
      <pc:sldChg chg="del">
        <pc:chgData name="Katie  Cizel" userId="309f8464-9408-477e-aece-c444c00ba54d" providerId="ADAL" clId="{5D99DD6F-FEF5-4DDE-A5FB-84931B101223}" dt="2023-10-24T18:23:41.610" v="376" actId="47"/>
        <pc:sldMkLst>
          <pc:docMk/>
          <pc:sldMk cId="972503288" sldId="259"/>
        </pc:sldMkLst>
      </pc:sldChg>
      <pc:sldChg chg="addSp delSp del mod">
        <pc:chgData name="Katie  Cizel" userId="309f8464-9408-477e-aece-c444c00ba54d" providerId="ADAL" clId="{5D99DD6F-FEF5-4DDE-A5FB-84931B101223}" dt="2023-10-24T18:10:14.620" v="11" actId="47"/>
        <pc:sldMkLst>
          <pc:docMk/>
          <pc:sldMk cId="2229382086" sldId="260"/>
        </pc:sldMkLst>
        <pc:picChg chg="add del">
          <ac:chgData name="Katie  Cizel" userId="309f8464-9408-477e-aece-c444c00ba54d" providerId="ADAL" clId="{5D99DD6F-FEF5-4DDE-A5FB-84931B101223}" dt="2023-10-24T18:04:27.203" v="1" actId="478"/>
          <ac:picMkLst>
            <pc:docMk/>
            <pc:sldMk cId="2229382086" sldId="260"/>
            <ac:picMk id="3" creationId="{95725AD7-0720-3004-D767-EDDB3CE3D833}"/>
          </ac:picMkLst>
        </pc:picChg>
      </pc:sldChg>
      <pc:sldChg chg="addSp delSp modSp add mod setBg">
        <pc:chgData name="Katie  Cizel" userId="309f8464-9408-477e-aece-c444c00ba54d" providerId="ADAL" clId="{5D99DD6F-FEF5-4DDE-A5FB-84931B101223}" dt="2023-10-24T20:57:40.001" v="1722" actId="1076"/>
        <pc:sldMkLst>
          <pc:docMk/>
          <pc:sldMk cId="3930024240" sldId="260"/>
        </pc:sldMkLst>
        <pc:spChg chg="mod">
          <ac:chgData name="Katie  Cizel" userId="309f8464-9408-477e-aece-c444c00ba54d" providerId="ADAL" clId="{5D99DD6F-FEF5-4DDE-A5FB-84931B101223}" dt="2023-10-24T20:57:40.001" v="1722" actId="1076"/>
          <ac:spMkLst>
            <pc:docMk/>
            <pc:sldMk cId="3930024240" sldId="260"/>
            <ac:spMk id="7" creationId="{00000000-0000-0000-0000-000000000000}"/>
          </ac:spMkLst>
        </pc:spChg>
        <pc:spChg chg="add mod">
          <ac:chgData name="Katie  Cizel" userId="309f8464-9408-477e-aece-c444c00ba54d" providerId="ADAL" clId="{5D99DD6F-FEF5-4DDE-A5FB-84931B101223}" dt="2023-10-24T19:35:00.295" v="1525" actId="2711"/>
          <ac:spMkLst>
            <pc:docMk/>
            <pc:sldMk cId="3930024240" sldId="260"/>
            <ac:spMk id="15" creationId="{0BBD4AEF-BAA5-90DF-B380-6A91E41DEAA8}"/>
          </ac:spMkLst>
        </pc:spChg>
        <pc:picChg chg="del">
          <ac:chgData name="Katie  Cizel" userId="309f8464-9408-477e-aece-c444c00ba54d" providerId="ADAL" clId="{5D99DD6F-FEF5-4DDE-A5FB-84931B101223}" dt="2023-10-24T19:35:36.429" v="1526" actId="478"/>
          <ac:picMkLst>
            <pc:docMk/>
            <pc:sldMk cId="3930024240" sldId="260"/>
            <ac:picMk id="9" creationId="{00000000-0000-0000-0000-000000000000}"/>
          </ac:picMkLst>
        </pc:picChg>
        <pc:picChg chg="del">
          <ac:chgData name="Katie  Cizel" userId="309f8464-9408-477e-aece-c444c00ba54d" providerId="ADAL" clId="{5D99DD6F-FEF5-4DDE-A5FB-84931B101223}" dt="2023-10-24T19:33:26.991" v="1486" actId="478"/>
          <ac:picMkLst>
            <pc:docMk/>
            <pc:sldMk cId="3930024240" sldId="260"/>
            <ac:picMk id="10" creationId="{00000000-0000-0000-0000-000000000000}"/>
          </ac:picMkLst>
        </pc:picChg>
        <pc:picChg chg="del">
          <ac:chgData name="Katie  Cizel" userId="309f8464-9408-477e-aece-c444c00ba54d" providerId="ADAL" clId="{5D99DD6F-FEF5-4DDE-A5FB-84931B101223}" dt="2023-10-24T20:50:11.418" v="1633" actId="478"/>
          <ac:picMkLst>
            <pc:docMk/>
            <pc:sldMk cId="3930024240" sldId="260"/>
            <ac:picMk id="11" creationId="{00000000-0000-0000-0000-000000000000}"/>
          </ac:picMkLst>
        </pc:picChg>
        <pc:picChg chg="add mod">
          <ac:chgData name="Katie  Cizel" userId="309f8464-9408-477e-aece-c444c00ba54d" providerId="ADAL" clId="{5D99DD6F-FEF5-4DDE-A5FB-84931B101223}" dt="2023-10-24T19:36:46.637" v="1632" actId="962"/>
          <ac:picMkLst>
            <pc:docMk/>
            <pc:sldMk cId="3930024240" sldId="260"/>
            <ac:picMk id="14" creationId="{D3C6E759-4611-7DFD-3BC1-16C888D501E5}"/>
          </ac:picMkLst>
        </pc:picChg>
        <pc:picChg chg="add mod">
          <ac:chgData name="Katie  Cizel" userId="309f8464-9408-477e-aece-c444c00ba54d" providerId="ADAL" clId="{5D99DD6F-FEF5-4DDE-A5FB-84931B101223}" dt="2023-10-24T19:36:27.236" v="1628" actId="962"/>
          <ac:picMkLst>
            <pc:docMk/>
            <pc:sldMk cId="3930024240" sldId="260"/>
            <ac:picMk id="17" creationId="{1876AB77-2866-BEF2-F5F4-BA8CF829F471}"/>
          </ac:picMkLst>
        </pc:picChg>
        <pc:picChg chg="add mod modCrop">
          <ac:chgData name="Katie  Cizel" userId="309f8464-9408-477e-aece-c444c00ba54d" providerId="ADAL" clId="{5D99DD6F-FEF5-4DDE-A5FB-84931B101223}" dt="2023-10-24T20:51:07.865" v="1691" actId="1076"/>
          <ac:picMkLst>
            <pc:docMk/>
            <pc:sldMk cId="3930024240" sldId="260"/>
            <ac:picMk id="19" creationId="{9CE7D187-E3F9-3AE0-6301-8C11EFC4018A}"/>
          </ac:picMkLst>
        </pc:picChg>
      </pc:sldChg>
      <pc:sldChg chg="modSp add mod ord">
        <pc:chgData name="Katie  Cizel" userId="309f8464-9408-477e-aece-c444c00ba54d" providerId="ADAL" clId="{5D99DD6F-FEF5-4DDE-A5FB-84931B101223}" dt="2023-10-24T21:29:49.287" v="2560" actId="732"/>
        <pc:sldMkLst>
          <pc:docMk/>
          <pc:sldMk cId="0" sldId="261"/>
        </pc:sldMkLst>
        <pc:spChg chg="mod modCrop">
          <ac:chgData name="Katie  Cizel" userId="309f8464-9408-477e-aece-c444c00ba54d" providerId="ADAL" clId="{5D99DD6F-FEF5-4DDE-A5FB-84931B101223}" dt="2023-10-24T21:29:49.287" v="2560" actId="732"/>
          <ac:spMkLst>
            <pc:docMk/>
            <pc:sldMk cId="0" sldId="261"/>
            <ac:spMk id="3" creationId="{00000000-0000-0000-0000-000000000000}"/>
          </ac:spMkLst>
        </pc:spChg>
      </pc:sldChg>
      <pc:sldChg chg="addSp modSp add mod">
        <pc:chgData name="Katie  Cizel" userId="309f8464-9408-477e-aece-c444c00ba54d" providerId="ADAL" clId="{5D99DD6F-FEF5-4DDE-A5FB-84931B101223}" dt="2023-10-24T18:23:20.812" v="375" actId="2085"/>
        <pc:sldMkLst>
          <pc:docMk/>
          <pc:sldMk cId="0" sldId="262"/>
        </pc:sldMkLst>
        <pc:spChg chg="mod">
          <ac:chgData name="Katie  Cizel" userId="309f8464-9408-477e-aece-c444c00ba54d" providerId="ADAL" clId="{5D99DD6F-FEF5-4DDE-A5FB-84931B101223}" dt="2023-10-24T18:21:08.275" v="360" actId="34135"/>
          <ac:spMkLst>
            <pc:docMk/>
            <pc:sldMk cId="0" sldId="262"/>
            <ac:spMk id="3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8:21:08.275" v="360" actId="34135"/>
          <ac:spMkLst>
            <pc:docMk/>
            <pc:sldMk cId="0" sldId="262"/>
            <ac:spMk id="4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8:21:08.275" v="360" actId="34135"/>
          <ac:spMkLst>
            <pc:docMk/>
            <pc:sldMk cId="0" sldId="262"/>
            <ac:spMk id="5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8:21:08.275" v="360" actId="34135"/>
          <ac:spMkLst>
            <pc:docMk/>
            <pc:sldMk cId="0" sldId="262"/>
            <ac:spMk id="6" creationId="{00000000-0000-0000-0000-000000000000}"/>
          </ac:spMkLst>
        </pc:spChg>
        <pc:spChg chg="add mod">
          <ac:chgData name="Katie  Cizel" userId="309f8464-9408-477e-aece-c444c00ba54d" providerId="ADAL" clId="{5D99DD6F-FEF5-4DDE-A5FB-84931B101223}" dt="2023-10-24T18:21:23.965" v="363" actId="207"/>
          <ac:spMkLst>
            <pc:docMk/>
            <pc:sldMk cId="0" sldId="262"/>
            <ac:spMk id="12" creationId="{4D4DF858-8030-3D15-1697-6B23C2118D82}"/>
          </ac:spMkLst>
        </pc:spChg>
        <pc:spChg chg="add mod">
          <ac:chgData name="Katie  Cizel" userId="309f8464-9408-477e-aece-c444c00ba54d" providerId="ADAL" clId="{5D99DD6F-FEF5-4DDE-A5FB-84931B101223}" dt="2023-10-24T18:21:34.407" v="365" actId="1076"/>
          <ac:spMkLst>
            <pc:docMk/>
            <pc:sldMk cId="0" sldId="262"/>
            <ac:spMk id="13" creationId="{40C398E0-E8E9-1A82-AB02-F4726FD577D1}"/>
          </ac:spMkLst>
        </pc:spChg>
        <pc:spChg chg="add mod">
          <ac:chgData name="Katie  Cizel" userId="309f8464-9408-477e-aece-c444c00ba54d" providerId="ADAL" clId="{5D99DD6F-FEF5-4DDE-A5FB-84931B101223}" dt="2023-10-24T18:22:02.839" v="368" actId="1076"/>
          <ac:spMkLst>
            <pc:docMk/>
            <pc:sldMk cId="0" sldId="262"/>
            <ac:spMk id="14" creationId="{13CAE804-E089-5356-3A6A-03714F04FF8C}"/>
          </ac:spMkLst>
        </pc:spChg>
        <pc:spChg chg="add mod">
          <ac:chgData name="Katie  Cizel" userId="309f8464-9408-477e-aece-c444c00ba54d" providerId="ADAL" clId="{5D99DD6F-FEF5-4DDE-A5FB-84931B101223}" dt="2023-10-24T18:22:06.227" v="369" actId="1076"/>
          <ac:spMkLst>
            <pc:docMk/>
            <pc:sldMk cId="0" sldId="262"/>
            <ac:spMk id="15" creationId="{2E93E8AD-88E0-A571-4682-2F5B243FECAA}"/>
          </ac:spMkLst>
        </pc:spChg>
        <pc:spChg chg="add mod">
          <ac:chgData name="Katie  Cizel" userId="309f8464-9408-477e-aece-c444c00ba54d" providerId="ADAL" clId="{5D99DD6F-FEF5-4DDE-A5FB-84931B101223}" dt="2023-10-24T18:22:08.822" v="370" actId="1076"/>
          <ac:spMkLst>
            <pc:docMk/>
            <pc:sldMk cId="0" sldId="262"/>
            <ac:spMk id="16" creationId="{C536BBF6-D77D-B52A-4277-3BD4017173D1}"/>
          </ac:spMkLst>
        </pc:spChg>
        <pc:spChg chg="add mod">
          <ac:chgData name="Katie  Cizel" userId="309f8464-9408-477e-aece-c444c00ba54d" providerId="ADAL" clId="{5D99DD6F-FEF5-4DDE-A5FB-84931B101223}" dt="2023-10-24T18:22:16.458" v="372" actId="1076"/>
          <ac:spMkLst>
            <pc:docMk/>
            <pc:sldMk cId="0" sldId="262"/>
            <ac:spMk id="17" creationId="{21B41F21-089D-8BBF-D9EC-8D843EADC25B}"/>
          </ac:spMkLst>
        </pc:spChg>
        <pc:spChg chg="add mod">
          <ac:chgData name="Katie  Cizel" userId="309f8464-9408-477e-aece-c444c00ba54d" providerId="ADAL" clId="{5D99DD6F-FEF5-4DDE-A5FB-84931B101223}" dt="2023-10-24T18:21:58.767" v="367" actId="1076"/>
          <ac:spMkLst>
            <pc:docMk/>
            <pc:sldMk cId="0" sldId="262"/>
            <ac:spMk id="18" creationId="{D3AEADBF-9450-8C98-6FA1-2E960969C83C}"/>
          </ac:spMkLst>
        </pc:spChg>
        <pc:spChg chg="add mod">
          <ac:chgData name="Katie  Cizel" userId="309f8464-9408-477e-aece-c444c00ba54d" providerId="ADAL" clId="{5D99DD6F-FEF5-4DDE-A5FB-84931B101223}" dt="2023-10-24T18:23:20.812" v="375" actId="2085"/>
          <ac:spMkLst>
            <pc:docMk/>
            <pc:sldMk cId="0" sldId="262"/>
            <ac:spMk id="19" creationId="{3C7B8413-9D9D-6166-E9CB-839C4E84EFDD}"/>
          </ac:spMkLst>
        </pc:spChg>
        <pc:grpChg chg="mod">
          <ac:chgData name="Katie  Cizel" userId="309f8464-9408-477e-aece-c444c00ba54d" providerId="ADAL" clId="{5D99DD6F-FEF5-4DDE-A5FB-84931B101223}" dt="2023-10-24T18:21:08.275" v="360" actId="34135"/>
          <ac:grpSpMkLst>
            <pc:docMk/>
            <pc:sldMk cId="0" sldId="262"/>
            <ac:grpSpMk id="2" creationId="{00000000-0000-0000-0000-000000000000}"/>
          </ac:grpSpMkLst>
        </pc:grpChg>
      </pc:sldChg>
      <pc:sldChg chg="addSp delSp modSp add mod ord">
        <pc:chgData name="Katie  Cizel" userId="309f8464-9408-477e-aece-c444c00ba54d" providerId="ADAL" clId="{5D99DD6F-FEF5-4DDE-A5FB-84931B101223}" dt="2023-10-24T21:30:20.551" v="2565" actId="478"/>
        <pc:sldMkLst>
          <pc:docMk/>
          <pc:sldMk cId="0" sldId="263"/>
        </pc:sldMkLst>
        <pc:spChg chg="mod">
          <ac:chgData name="Katie  Cizel" userId="309f8464-9408-477e-aece-c444c00ba54d" providerId="ADAL" clId="{5D99DD6F-FEF5-4DDE-A5FB-84931B101223}" dt="2023-10-24T19:28:35.650" v="1436" actId="14100"/>
          <ac:spMkLst>
            <pc:docMk/>
            <pc:sldMk cId="0" sldId="263"/>
            <ac:spMk id="5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26:22.640" v="1353" actId="207"/>
          <ac:spMkLst>
            <pc:docMk/>
            <pc:sldMk cId="0" sldId="263"/>
            <ac:spMk id="7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26:22.640" v="1353" actId="207"/>
          <ac:spMkLst>
            <pc:docMk/>
            <pc:sldMk cId="0" sldId="263"/>
            <ac:spMk id="8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25:51.801" v="1351" actId="207"/>
          <ac:spMkLst>
            <pc:docMk/>
            <pc:sldMk cId="0" sldId="263"/>
            <ac:spMk id="10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25:51.801" v="1351" actId="207"/>
          <ac:spMkLst>
            <pc:docMk/>
            <pc:sldMk cId="0" sldId="263"/>
            <ac:spMk id="11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26:08.990" v="1352" actId="207"/>
          <ac:spMkLst>
            <pc:docMk/>
            <pc:sldMk cId="0" sldId="263"/>
            <ac:spMk id="13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26:08.990" v="1352" actId="207"/>
          <ac:spMkLst>
            <pc:docMk/>
            <pc:sldMk cId="0" sldId="263"/>
            <ac:spMk id="14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28:16.716" v="1396" actId="1037"/>
          <ac:spMkLst>
            <pc:docMk/>
            <pc:sldMk cId="0" sldId="263"/>
            <ac:spMk id="15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28:22.255" v="1416" actId="1038"/>
          <ac:spMkLst>
            <pc:docMk/>
            <pc:sldMk cId="0" sldId="263"/>
            <ac:spMk id="16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28:27.976" v="1435" actId="1038"/>
          <ac:spMkLst>
            <pc:docMk/>
            <pc:sldMk cId="0" sldId="263"/>
            <ac:spMk id="17" creationId="{00000000-0000-0000-0000-000000000000}"/>
          </ac:spMkLst>
        </pc:spChg>
        <pc:spChg chg="del mod">
          <ac:chgData name="Katie  Cizel" userId="309f8464-9408-477e-aece-c444c00ba54d" providerId="ADAL" clId="{5D99DD6F-FEF5-4DDE-A5FB-84931B101223}" dt="2023-10-24T19:26:26.691" v="1354" actId="478"/>
          <ac:spMkLst>
            <pc:docMk/>
            <pc:sldMk cId="0" sldId="263"/>
            <ac:spMk id="18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28:44.634" v="1442" actId="1038"/>
          <ac:spMkLst>
            <pc:docMk/>
            <pc:sldMk cId="0" sldId="263"/>
            <ac:spMk id="19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21:30:12.741" v="2564" actId="1076"/>
          <ac:spMkLst>
            <pc:docMk/>
            <pc:sldMk cId="0" sldId="263"/>
            <ac:spMk id="20" creationId="{00000000-0000-0000-0000-000000000000}"/>
          </ac:spMkLst>
        </pc:spChg>
        <pc:spChg chg="add del mod">
          <ac:chgData name="Katie  Cizel" userId="309f8464-9408-477e-aece-c444c00ba54d" providerId="ADAL" clId="{5D99DD6F-FEF5-4DDE-A5FB-84931B101223}" dt="2023-10-24T19:27:27.031" v="1366" actId="478"/>
          <ac:spMkLst>
            <pc:docMk/>
            <pc:sldMk cId="0" sldId="263"/>
            <ac:spMk id="21" creationId="{180305DD-6450-7C73-56F0-D31313FE117F}"/>
          </ac:spMkLst>
        </pc:spChg>
        <pc:spChg chg="add del mod">
          <ac:chgData name="Katie  Cizel" userId="309f8464-9408-477e-aece-c444c00ba54d" providerId="ADAL" clId="{5D99DD6F-FEF5-4DDE-A5FB-84931B101223}" dt="2023-10-24T19:29:14.457" v="1447" actId="478"/>
          <ac:spMkLst>
            <pc:docMk/>
            <pc:sldMk cId="0" sldId="263"/>
            <ac:spMk id="22" creationId="{DF9EE25B-01F0-B204-A6CA-7D4323685507}"/>
          </ac:spMkLst>
        </pc:spChg>
        <pc:grpChg chg="del">
          <ac:chgData name="Katie  Cizel" userId="309f8464-9408-477e-aece-c444c00ba54d" providerId="ADAL" clId="{5D99DD6F-FEF5-4DDE-A5FB-84931B101223}" dt="2023-10-24T21:30:20.551" v="2565" actId="478"/>
          <ac:grpSpMkLst>
            <pc:docMk/>
            <pc:sldMk cId="0" sldId="263"/>
            <ac:grpSpMk id="2" creationId="{00000000-0000-0000-0000-000000000000}"/>
          </ac:grpSpMkLst>
        </pc:grpChg>
        <pc:grpChg chg="mod">
          <ac:chgData name="Katie  Cizel" userId="309f8464-9408-477e-aece-c444c00ba54d" providerId="ADAL" clId="{5D99DD6F-FEF5-4DDE-A5FB-84931B101223}" dt="2023-10-24T19:26:22.640" v="1353" actId="207"/>
          <ac:grpSpMkLst>
            <pc:docMk/>
            <pc:sldMk cId="0" sldId="263"/>
            <ac:grpSpMk id="6" creationId="{00000000-0000-0000-0000-000000000000}"/>
          </ac:grpSpMkLst>
        </pc:grpChg>
        <pc:grpChg chg="mod">
          <ac:chgData name="Katie  Cizel" userId="309f8464-9408-477e-aece-c444c00ba54d" providerId="ADAL" clId="{5D99DD6F-FEF5-4DDE-A5FB-84931B101223}" dt="2023-10-24T19:25:51.801" v="1351" actId="207"/>
          <ac:grpSpMkLst>
            <pc:docMk/>
            <pc:sldMk cId="0" sldId="263"/>
            <ac:grpSpMk id="9" creationId="{00000000-0000-0000-0000-000000000000}"/>
          </ac:grpSpMkLst>
        </pc:grpChg>
        <pc:grpChg chg="mod">
          <ac:chgData name="Katie  Cizel" userId="309f8464-9408-477e-aece-c444c00ba54d" providerId="ADAL" clId="{5D99DD6F-FEF5-4DDE-A5FB-84931B101223}" dt="2023-10-24T19:26:08.990" v="1352" actId="207"/>
          <ac:grpSpMkLst>
            <pc:docMk/>
            <pc:sldMk cId="0" sldId="263"/>
            <ac:grpSpMk id="12" creationId="{00000000-0000-0000-0000-000000000000}"/>
          </ac:grpSpMkLst>
        </pc:grpChg>
        <pc:picChg chg="add mod modCrop">
          <ac:chgData name="Katie  Cizel" userId="309f8464-9408-477e-aece-c444c00ba54d" providerId="ADAL" clId="{5D99DD6F-FEF5-4DDE-A5FB-84931B101223}" dt="2023-10-24T21:08:31.682" v="1956" actId="1038"/>
          <ac:picMkLst>
            <pc:docMk/>
            <pc:sldMk cId="0" sldId="263"/>
            <ac:picMk id="24" creationId="{DF19BF2B-B268-A80D-0B07-BA66B05AA48F}"/>
          </ac:picMkLst>
        </pc:picChg>
        <pc:picChg chg="add mod">
          <ac:chgData name="Katie  Cizel" userId="309f8464-9408-477e-aece-c444c00ba54d" providerId="ADAL" clId="{5D99DD6F-FEF5-4DDE-A5FB-84931B101223}" dt="2023-10-24T21:08:52.294" v="1958" actId="1076"/>
          <ac:picMkLst>
            <pc:docMk/>
            <pc:sldMk cId="0" sldId="263"/>
            <ac:picMk id="26" creationId="{EB81F5D1-9F0C-6BCF-F7CF-5FD33781C490}"/>
          </ac:picMkLst>
        </pc:picChg>
        <pc:picChg chg="add mod">
          <ac:chgData name="Katie  Cizel" userId="309f8464-9408-477e-aece-c444c00ba54d" providerId="ADAL" clId="{5D99DD6F-FEF5-4DDE-A5FB-84931B101223}" dt="2023-10-24T19:26:49.701" v="1363" actId="1037"/>
          <ac:picMkLst>
            <pc:docMk/>
            <pc:sldMk cId="0" sldId="263"/>
            <ac:picMk id="3074" creationId="{30FAB802-3F94-1122-EF0A-3F46CD943D0B}"/>
          </ac:picMkLst>
        </pc:picChg>
      </pc:sldChg>
      <pc:sldChg chg="addSp modSp add mod">
        <pc:chgData name="Katie  Cizel" userId="309f8464-9408-477e-aece-c444c00ba54d" providerId="ADAL" clId="{5D99DD6F-FEF5-4DDE-A5FB-84931B101223}" dt="2023-10-24T18:27:05.195" v="405" actId="1076"/>
        <pc:sldMkLst>
          <pc:docMk/>
          <pc:sldMk cId="0" sldId="264"/>
        </pc:sldMkLst>
        <pc:spChg chg="add mod">
          <ac:chgData name="Katie  Cizel" userId="309f8464-9408-477e-aece-c444c00ba54d" providerId="ADAL" clId="{5D99DD6F-FEF5-4DDE-A5FB-84931B101223}" dt="2023-10-24T18:26:53.986" v="403" actId="1076"/>
          <ac:spMkLst>
            <pc:docMk/>
            <pc:sldMk cId="0" sldId="264"/>
            <ac:spMk id="17" creationId="{B326B1A8-5564-E96C-B637-71E4B71ECB62}"/>
          </ac:spMkLst>
        </pc:spChg>
        <pc:spChg chg="add mod">
          <ac:chgData name="Katie  Cizel" userId="309f8464-9408-477e-aece-c444c00ba54d" providerId="ADAL" clId="{5D99DD6F-FEF5-4DDE-A5FB-84931B101223}" dt="2023-10-24T18:27:05.195" v="405" actId="1076"/>
          <ac:spMkLst>
            <pc:docMk/>
            <pc:sldMk cId="0" sldId="264"/>
            <ac:spMk id="18" creationId="{8A2FB14D-8624-44B6-5C05-E079834DDFD7}"/>
          </ac:spMkLst>
        </pc:spChg>
        <pc:grpChg chg="add mod">
          <ac:chgData name="Katie  Cizel" userId="309f8464-9408-477e-aece-c444c00ba54d" providerId="ADAL" clId="{5D99DD6F-FEF5-4DDE-A5FB-84931B101223}" dt="2023-10-24T18:26:29.799" v="398" actId="1076"/>
          <ac:grpSpMkLst>
            <pc:docMk/>
            <pc:sldMk cId="0" sldId="264"/>
            <ac:grpSpMk id="11" creationId="{A4ED81C7-DD43-D5A6-EAAC-35B458B1DB5E}"/>
          </ac:grpSpMkLst>
        </pc:grpChg>
        <pc:picChg chg="mod">
          <ac:chgData name="Katie  Cizel" userId="309f8464-9408-477e-aece-c444c00ba54d" providerId="ADAL" clId="{5D99DD6F-FEF5-4DDE-A5FB-84931B101223}" dt="2023-10-24T18:26:18.375" v="393"/>
          <ac:picMkLst>
            <pc:docMk/>
            <pc:sldMk cId="0" sldId="264"/>
            <ac:picMk id="12" creationId="{BBC4FDDE-4AC1-6C5E-8634-030212EFF351}"/>
          </ac:picMkLst>
        </pc:picChg>
        <pc:picChg chg="mod">
          <ac:chgData name="Katie  Cizel" userId="309f8464-9408-477e-aece-c444c00ba54d" providerId="ADAL" clId="{5D99DD6F-FEF5-4DDE-A5FB-84931B101223}" dt="2023-10-24T18:26:18.375" v="393"/>
          <ac:picMkLst>
            <pc:docMk/>
            <pc:sldMk cId="0" sldId="264"/>
            <ac:picMk id="13" creationId="{F4BB856C-099C-0515-0649-BEA1666D5D2D}"/>
          </ac:picMkLst>
        </pc:picChg>
        <pc:picChg chg="mod">
          <ac:chgData name="Katie  Cizel" userId="309f8464-9408-477e-aece-c444c00ba54d" providerId="ADAL" clId="{5D99DD6F-FEF5-4DDE-A5FB-84931B101223}" dt="2023-10-24T18:26:18.375" v="393"/>
          <ac:picMkLst>
            <pc:docMk/>
            <pc:sldMk cId="0" sldId="264"/>
            <ac:picMk id="14" creationId="{E2486339-497C-1070-6597-23BC85B4517C}"/>
          </ac:picMkLst>
        </pc:picChg>
        <pc:picChg chg="mod">
          <ac:chgData name="Katie  Cizel" userId="309f8464-9408-477e-aece-c444c00ba54d" providerId="ADAL" clId="{5D99DD6F-FEF5-4DDE-A5FB-84931B101223}" dt="2023-10-24T18:26:18.375" v="393"/>
          <ac:picMkLst>
            <pc:docMk/>
            <pc:sldMk cId="0" sldId="264"/>
            <ac:picMk id="15" creationId="{EE544BDF-DB95-327E-9218-A5EB26BE46E2}"/>
          </ac:picMkLst>
        </pc:picChg>
        <pc:picChg chg="mod">
          <ac:chgData name="Katie  Cizel" userId="309f8464-9408-477e-aece-c444c00ba54d" providerId="ADAL" clId="{5D99DD6F-FEF5-4DDE-A5FB-84931B101223}" dt="2023-10-24T18:26:18.375" v="393"/>
          <ac:picMkLst>
            <pc:docMk/>
            <pc:sldMk cId="0" sldId="264"/>
            <ac:picMk id="16" creationId="{50906077-505C-B934-58A4-02A05676A8A3}"/>
          </ac:picMkLst>
        </pc:picChg>
      </pc:sldChg>
      <pc:sldChg chg="addSp delSp modSp add mod setBg">
        <pc:chgData name="Katie  Cizel" userId="309f8464-9408-477e-aece-c444c00ba54d" providerId="ADAL" clId="{5D99DD6F-FEF5-4DDE-A5FB-84931B101223}" dt="2023-10-24T21:00:00.402" v="1739" actId="732"/>
        <pc:sldMkLst>
          <pc:docMk/>
          <pc:sldMk cId="1374076657" sldId="265"/>
        </pc:sldMkLst>
        <pc:spChg chg="mod">
          <ac:chgData name="Katie  Cizel" userId="309f8464-9408-477e-aece-c444c00ba54d" providerId="ADAL" clId="{5D99DD6F-FEF5-4DDE-A5FB-84931B101223}" dt="2023-10-24T20:57:30.796" v="1721" actId="113"/>
          <ac:spMkLst>
            <pc:docMk/>
            <pc:sldMk cId="1374076657" sldId="265"/>
            <ac:spMk id="7" creationId="{00000000-0000-0000-0000-000000000000}"/>
          </ac:spMkLst>
        </pc:spChg>
        <pc:spChg chg="add del mod">
          <ac:chgData name="Katie  Cizel" userId="309f8464-9408-477e-aece-c444c00ba54d" providerId="ADAL" clId="{5D99DD6F-FEF5-4DDE-A5FB-84931B101223}" dt="2023-10-24T20:54:41.495" v="1704" actId="478"/>
          <ac:spMkLst>
            <pc:docMk/>
            <pc:sldMk cId="1374076657" sldId="265"/>
            <ac:spMk id="18" creationId="{56815960-D08D-2F6E-6F1E-9EDB6F268D4F}"/>
          </ac:spMkLst>
        </pc:spChg>
        <pc:picChg chg="del">
          <ac:chgData name="Katie  Cizel" userId="309f8464-9408-477e-aece-c444c00ba54d" providerId="ADAL" clId="{5D99DD6F-FEF5-4DDE-A5FB-84931B101223}" dt="2023-10-24T20:57:53.767" v="1724" actId="478"/>
          <ac:picMkLst>
            <pc:docMk/>
            <pc:sldMk cId="1374076657" sldId="265"/>
            <ac:picMk id="5" creationId="{00000000-0000-0000-0000-000000000000}"/>
          </ac:picMkLst>
        </pc:picChg>
        <pc:picChg chg="del">
          <ac:chgData name="Katie  Cizel" userId="309f8464-9408-477e-aece-c444c00ba54d" providerId="ADAL" clId="{5D99DD6F-FEF5-4DDE-A5FB-84931B101223}" dt="2023-10-24T20:55:43.142" v="1712" actId="478"/>
          <ac:picMkLst>
            <pc:docMk/>
            <pc:sldMk cId="1374076657" sldId="265"/>
            <ac:picMk id="8" creationId="{00000000-0000-0000-0000-000000000000}"/>
          </ac:picMkLst>
        </pc:picChg>
        <pc:picChg chg="del">
          <ac:chgData name="Katie  Cizel" userId="309f8464-9408-477e-aece-c444c00ba54d" providerId="ADAL" clId="{5D99DD6F-FEF5-4DDE-A5FB-84931B101223}" dt="2023-10-24T20:51:46.229" v="1692" actId="478"/>
          <ac:picMkLst>
            <pc:docMk/>
            <pc:sldMk cId="1374076657" sldId="265"/>
            <ac:picMk id="9" creationId="{00000000-0000-0000-0000-000000000000}"/>
          </ac:picMkLst>
        </pc:picChg>
        <pc:picChg chg="del">
          <ac:chgData name="Katie  Cizel" userId="309f8464-9408-477e-aece-c444c00ba54d" providerId="ADAL" clId="{5D99DD6F-FEF5-4DDE-A5FB-84931B101223}" dt="2023-10-24T20:51:46.952" v="1693" actId="478"/>
          <ac:picMkLst>
            <pc:docMk/>
            <pc:sldMk cId="1374076657" sldId="265"/>
            <ac:picMk id="11" creationId="{00000000-0000-0000-0000-000000000000}"/>
          </ac:picMkLst>
        </pc:picChg>
        <pc:picChg chg="del">
          <ac:chgData name="Katie  Cizel" userId="309f8464-9408-477e-aece-c444c00ba54d" providerId="ADAL" clId="{5D99DD6F-FEF5-4DDE-A5FB-84931B101223}" dt="2023-10-24T20:57:13.848" v="1717" actId="478"/>
          <ac:picMkLst>
            <pc:docMk/>
            <pc:sldMk cId="1374076657" sldId="265"/>
            <ac:picMk id="12" creationId="{00000000-0000-0000-0000-000000000000}"/>
          </ac:picMkLst>
        </pc:picChg>
        <pc:picChg chg="add mod">
          <ac:chgData name="Katie  Cizel" userId="309f8464-9408-477e-aece-c444c00ba54d" providerId="ADAL" clId="{5D99DD6F-FEF5-4DDE-A5FB-84931B101223}" dt="2023-10-24T20:52:21.908" v="1698" actId="14100"/>
          <ac:picMkLst>
            <pc:docMk/>
            <pc:sldMk cId="1374076657" sldId="265"/>
            <ac:picMk id="14" creationId="{C2ABFE61-CC43-1DA2-103F-3FF8EA12B75D}"/>
          </ac:picMkLst>
        </pc:picChg>
        <pc:picChg chg="add mod">
          <ac:chgData name="Katie  Cizel" userId="309f8464-9408-477e-aece-c444c00ba54d" providerId="ADAL" clId="{5D99DD6F-FEF5-4DDE-A5FB-84931B101223}" dt="2023-10-24T20:54:54.678" v="1711" actId="1076"/>
          <ac:picMkLst>
            <pc:docMk/>
            <pc:sldMk cId="1374076657" sldId="265"/>
            <ac:picMk id="16" creationId="{1E9703E4-55A4-6733-DC1C-BEE6953706B3}"/>
          </ac:picMkLst>
        </pc:picChg>
        <pc:picChg chg="add mod">
          <ac:chgData name="Katie  Cizel" userId="309f8464-9408-477e-aece-c444c00ba54d" providerId="ADAL" clId="{5D99DD6F-FEF5-4DDE-A5FB-84931B101223}" dt="2023-10-24T20:55:56.446" v="1715" actId="14100"/>
          <ac:picMkLst>
            <pc:docMk/>
            <pc:sldMk cId="1374076657" sldId="265"/>
            <ac:picMk id="20" creationId="{250ED433-9FA8-E7D5-030B-383E9C5E1BED}"/>
          </ac:picMkLst>
        </pc:picChg>
        <pc:picChg chg="add mod modCrop">
          <ac:chgData name="Katie  Cizel" userId="309f8464-9408-477e-aece-c444c00ba54d" providerId="ADAL" clId="{5D99DD6F-FEF5-4DDE-A5FB-84931B101223}" dt="2023-10-24T20:59:24.959" v="1727" actId="1076"/>
          <ac:picMkLst>
            <pc:docMk/>
            <pc:sldMk cId="1374076657" sldId="265"/>
            <ac:picMk id="22" creationId="{B03A53D1-A8A1-3FDF-D7F6-EFDCFBEA6670}"/>
          </ac:picMkLst>
        </pc:picChg>
        <pc:picChg chg="add mod modCrop">
          <ac:chgData name="Katie  Cizel" userId="309f8464-9408-477e-aece-c444c00ba54d" providerId="ADAL" clId="{5D99DD6F-FEF5-4DDE-A5FB-84931B101223}" dt="2023-10-24T21:00:00.402" v="1739" actId="732"/>
          <ac:picMkLst>
            <pc:docMk/>
            <pc:sldMk cId="1374076657" sldId="265"/>
            <ac:picMk id="24" creationId="{0AF9E98B-F67D-06C2-EA4D-85442D5A7E4F}"/>
          </ac:picMkLst>
        </pc:picChg>
      </pc:sldChg>
      <pc:sldChg chg="addSp delSp modSp add del mod ord setBg">
        <pc:chgData name="Katie  Cizel" userId="309f8464-9408-477e-aece-c444c00ba54d" providerId="ADAL" clId="{5D99DD6F-FEF5-4DDE-A5FB-84931B101223}" dt="2023-10-24T18:27:13.033" v="406" actId="47"/>
        <pc:sldMkLst>
          <pc:docMk/>
          <pc:sldMk cId="3930024240" sldId="265"/>
        </pc:sldMkLst>
        <pc:grpChg chg="add mod">
          <ac:chgData name="Katie  Cizel" userId="309f8464-9408-477e-aece-c444c00ba54d" providerId="ADAL" clId="{5D99DD6F-FEF5-4DDE-A5FB-84931B101223}" dt="2023-10-24T18:26:14.477" v="392" actId="164"/>
          <ac:grpSpMkLst>
            <pc:docMk/>
            <pc:sldMk cId="3930024240" sldId="265"/>
            <ac:grpSpMk id="10" creationId="{72376238-D169-8B39-7F3E-553BAE217F6D}"/>
          </ac:grpSpMkLst>
        </pc:grpChg>
        <pc:picChg chg="add del mod">
          <ac:chgData name="Katie  Cizel" userId="309f8464-9408-477e-aece-c444c00ba54d" providerId="ADAL" clId="{5D99DD6F-FEF5-4DDE-A5FB-84931B101223}" dt="2023-10-24T18:26:14.477" v="392" actId="164"/>
          <ac:picMkLst>
            <pc:docMk/>
            <pc:sldMk cId="3930024240" sldId="265"/>
            <ac:picMk id="5" creationId="{00000000-0000-0000-0000-000000000000}"/>
          </ac:picMkLst>
        </pc:picChg>
        <pc:picChg chg="mod">
          <ac:chgData name="Katie  Cizel" userId="309f8464-9408-477e-aece-c444c00ba54d" providerId="ADAL" clId="{5D99DD6F-FEF5-4DDE-A5FB-84931B101223}" dt="2023-10-24T18:26:14.477" v="392" actId="164"/>
          <ac:picMkLst>
            <pc:docMk/>
            <pc:sldMk cId="3930024240" sldId="265"/>
            <ac:picMk id="6" creationId="{00000000-0000-0000-0000-000000000000}"/>
          </ac:picMkLst>
        </pc:picChg>
        <pc:picChg chg="mod">
          <ac:chgData name="Katie  Cizel" userId="309f8464-9408-477e-aece-c444c00ba54d" providerId="ADAL" clId="{5D99DD6F-FEF5-4DDE-A5FB-84931B101223}" dt="2023-10-24T18:26:14.477" v="392" actId="164"/>
          <ac:picMkLst>
            <pc:docMk/>
            <pc:sldMk cId="3930024240" sldId="265"/>
            <ac:picMk id="7" creationId="{00000000-0000-0000-0000-000000000000}"/>
          </ac:picMkLst>
        </pc:picChg>
        <pc:picChg chg="add del mod">
          <ac:chgData name="Katie  Cizel" userId="309f8464-9408-477e-aece-c444c00ba54d" providerId="ADAL" clId="{5D99DD6F-FEF5-4DDE-A5FB-84931B101223}" dt="2023-10-24T18:26:14.477" v="392" actId="164"/>
          <ac:picMkLst>
            <pc:docMk/>
            <pc:sldMk cId="3930024240" sldId="265"/>
            <ac:picMk id="8" creationId="{00000000-0000-0000-0000-000000000000}"/>
          </ac:picMkLst>
        </pc:picChg>
        <pc:picChg chg="mod">
          <ac:chgData name="Katie  Cizel" userId="309f8464-9408-477e-aece-c444c00ba54d" providerId="ADAL" clId="{5D99DD6F-FEF5-4DDE-A5FB-84931B101223}" dt="2023-10-24T18:26:14.477" v="392" actId="164"/>
          <ac:picMkLst>
            <pc:docMk/>
            <pc:sldMk cId="3930024240" sldId="265"/>
            <ac:picMk id="9" creationId="{00000000-0000-0000-0000-000000000000}"/>
          </ac:picMkLst>
        </pc:picChg>
      </pc:sldChg>
      <pc:sldChg chg="addSp delSp modSp add mod">
        <pc:chgData name="Katie  Cizel" userId="309f8464-9408-477e-aece-c444c00ba54d" providerId="ADAL" clId="{5D99DD6F-FEF5-4DDE-A5FB-84931B101223}" dt="2023-10-24T21:03:04.520" v="1863" actId="732"/>
        <pc:sldMkLst>
          <pc:docMk/>
          <pc:sldMk cId="0" sldId="266"/>
        </pc:sldMkLst>
        <pc:spChg chg="mod">
          <ac:chgData name="Katie  Cizel" userId="309f8464-9408-477e-aece-c444c00ba54d" providerId="ADAL" clId="{5D99DD6F-FEF5-4DDE-A5FB-84931B101223}" dt="2023-10-24T18:35:38.724" v="438" actId="1076"/>
          <ac:spMkLst>
            <pc:docMk/>
            <pc:sldMk cId="0" sldId="266"/>
            <ac:spMk id="24" creationId="{00000000-0000-0000-0000-000000000000}"/>
          </ac:spMkLst>
        </pc:spChg>
        <pc:spChg chg="add mod">
          <ac:chgData name="Katie  Cizel" userId="309f8464-9408-477e-aece-c444c00ba54d" providerId="ADAL" clId="{5D99DD6F-FEF5-4DDE-A5FB-84931B101223}" dt="2023-10-24T18:37:42.886" v="451" actId="207"/>
          <ac:spMkLst>
            <pc:docMk/>
            <pc:sldMk cId="0" sldId="266"/>
            <ac:spMk id="27" creationId="{C86106BB-B1BB-CB50-4812-EABDABFF7A8B}"/>
          </ac:spMkLst>
        </pc:spChg>
        <pc:spChg chg="add mod">
          <ac:chgData name="Katie  Cizel" userId="309f8464-9408-477e-aece-c444c00ba54d" providerId="ADAL" clId="{5D99DD6F-FEF5-4DDE-A5FB-84931B101223}" dt="2023-10-24T18:37:46.714" v="452" actId="207"/>
          <ac:spMkLst>
            <pc:docMk/>
            <pc:sldMk cId="0" sldId="266"/>
            <ac:spMk id="28" creationId="{A702019B-C8A9-A607-258C-AE124282EEB0}"/>
          </ac:spMkLst>
        </pc:spChg>
        <pc:spChg chg="add mod">
          <ac:chgData name="Katie  Cizel" userId="309f8464-9408-477e-aece-c444c00ba54d" providerId="ADAL" clId="{5D99DD6F-FEF5-4DDE-A5FB-84931B101223}" dt="2023-10-24T18:37:49.200" v="453" actId="207"/>
          <ac:spMkLst>
            <pc:docMk/>
            <pc:sldMk cId="0" sldId="266"/>
            <ac:spMk id="29" creationId="{7F6B09BA-C718-C5F5-7A62-53E829B25B02}"/>
          </ac:spMkLst>
        </pc:spChg>
        <pc:spChg chg="add mod">
          <ac:chgData name="Katie  Cizel" userId="309f8464-9408-477e-aece-c444c00ba54d" providerId="ADAL" clId="{5D99DD6F-FEF5-4DDE-A5FB-84931B101223}" dt="2023-10-24T18:38:54.686" v="466" actId="1076"/>
          <ac:spMkLst>
            <pc:docMk/>
            <pc:sldMk cId="0" sldId="266"/>
            <ac:spMk id="30" creationId="{37C298C4-887F-B99F-D8D0-BA778C049B07}"/>
          </ac:spMkLst>
        </pc:spChg>
        <pc:spChg chg="add del mod">
          <ac:chgData name="Katie  Cizel" userId="309f8464-9408-477e-aece-c444c00ba54d" providerId="ADAL" clId="{5D99DD6F-FEF5-4DDE-A5FB-84931B101223}" dt="2023-10-24T21:01:06.259" v="1743" actId="478"/>
          <ac:spMkLst>
            <pc:docMk/>
            <pc:sldMk cId="0" sldId="266"/>
            <ac:spMk id="31" creationId="{D0D6A417-4D13-9E65-8FE6-9B69C86982D9}"/>
          </ac:spMkLst>
        </pc:spChg>
        <pc:grpChg chg="mod">
          <ac:chgData name="Katie  Cizel" userId="309f8464-9408-477e-aece-c444c00ba54d" providerId="ADAL" clId="{5D99DD6F-FEF5-4DDE-A5FB-84931B101223}" dt="2023-10-24T18:35:38.724" v="438" actId="1076"/>
          <ac:grpSpMkLst>
            <pc:docMk/>
            <pc:sldMk cId="0" sldId="266"/>
            <ac:grpSpMk id="2" creationId="{00000000-0000-0000-0000-000000000000}"/>
          </ac:grpSpMkLst>
        </pc:grpChg>
        <pc:grpChg chg="add del">
          <ac:chgData name="Katie  Cizel" userId="309f8464-9408-477e-aece-c444c00ba54d" providerId="ADAL" clId="{5D99DD6F-FEF5-4DDE-A5FB-84931B101223}" dt="2023-10-24T18:35:27.094" v="435" actId="478"/>
          <ac:grpSpMkLst>
            <pc:docMk/>
            <pc:sldMk cId="0" sldId="266"/>
            <ac:grpSpMk id="15" creationId="{00000000-0000-0000-0000-000000000000}"/>
          </ac:grpSpMkLst>
        </pc:grpChg>
        <pc:picChg chg="add mod">
          <ac:chgData name="Katie  Cizel" userId="309f8464-9408-477e-aece-c444c00ba54d" providerId="ADAL" clId="{5D99DD6F-FEF5-4DDE-A5FB-84931B101223}" dt="2023-10-24T21:01:49.686" v="1823" actId="14100"/>
          <ac:picMkLst>
            <pc:docMk/>
            <pc:sldMk cId="0" sldId="266"/>
            <ac:picMk id="33" creationId="{21E150CF-D898-55BA-44CB-60A1EC4B2AC0}"/>
          </ac:picMkLst>
        </pc:picChg>
        <pc:picChg chg="add mod modCrop">
          <ac:chgData name="Katie  Cizel" userId="309f8464-9408-477e-aece-c444c00ba54d" providerId="ADAL" clId="{5D99DD6F-FEF5-4DDE-A5FB-84931B101223}" dt="2023-10-24T21:03:04.520" v="1863" actId="732"/>
          <ac:picMkLst>
            <pc:docMk/>
            <pc:sldMk cId="0" sldId="266"/>
            <ac:picMk id="35" creationId="{35BF13D4-22A9-4B17-FDAA-8408478A5E64}"/>
          </ac:picMkLst>
        </pc:picChg>
      </pc:sldChg>
      <pc:sldChg chg="addSp delSp modSp add mod">
        <pc:chgData name="Katie  Cizel" userId="309f8464-9408-477e-aece-c444c00ba54d" providerId="ADAL" clId="{5D99DD6F-FEF5-4DDE-A5FB-84931B101223}" dt="2023-10-24T18:40:35.330" v="483" actId="1076"/>
        <pc:sldMkLst>
          <pc:docMk/>
          <pc:sldMk cId="3397419914" sldId="267"/>
        </pc:sldMkLst>
        <pc:spChg chg="del">
          <ac:chgData name="Katie  Cizel" userId="309f8464-9408-477e-aece-c444c00ba54d" providerId="ADAL" clId="{5D99DD6F-FEF5-4DDE-A5FB-84931B101223}" dt="2023-10-24T18:40:28.821" v="481" actId="478"/>
          <ac:spMkLst>
            <pc:docMk/>
            <pc:sldMk cId="3397419914" sldId="267"/>
            <ac:spMk id="18" creationId="{8A2FB14D-8624-44B6-5C05-E079834DDFD7}"/>
          </ac:spMkLst>
        </pc:spChg>
        <pc:spChg chg="add mod">
          <ac:chgData name="Katie  Cizel" userId="309f8464-9408-477e-aece-c444c00ba54d" providerId="ADAL" clId="{5D99DD6F-FEF5-4DDE-A5FB-84931B101223}" dt="2023-10-24T18:40:35.330" v="483" actId="1076"/>
          <ac:spMkLst>
            <pc:docMk/>
            <pc:sldMk cId="3397419914" sldId="267"/>
            <ac:spMk id="19" creationId="{9410D90D-55BA-C460-9499-DC1A349DCC5F}"/>
          </ac:spMkLst>
        </pc:spChg>
      </pc:sldChg>
      <pc:sldChg chg="addSp delSp modSp add mod modAnim">
        <pc:chgData name="Katie  Cizel" userId="309f8464-9408-477e-aece-c444c00ba54d" providerId="ADAL" clId="{5D99DD6F-FEF5-4DDE-A5FB-84931B101223}" dt="2023-10-24T21:13:09.543" v="2023" actId="1076"/>
        <pc:sldMkLst>
          <pc:docMk/>
          <pc:sldMk cId="0" sldId="268"/>
        </pc:sldMkLst>
        <pc:spChg chg="del">
          <ac:chgData name="Katie  Cizel" userId="309f8464-9408-477e-aece-c444c00ba54d" providerId="ADAL" clId="{5D99DD6F-FEF5-4DDE-A5FB-84931B101223}" dt="2023-10-24T21:12:18.108" v="2015" actId="478"/>
          <ac:spMkLst>
            <pc:docMk/>
            <pc:sldMk cId="0" sldId="268"/>
            <ac:spMk id="2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8:48:01.490" v="719" actId="1076"/>
          <ac:spMkLst>
            <pc:docMk/>
            <pc:sldMk cId="0" sldId="268"/>
            <ac:spMk id="12" creationId="{00000000-0000-0000-0000-000000000000}"/>
          </ac:spMkLst>
        </pc:spChg>
        <pc:spChg chg="add mod">
          <ac:chgData name="Katie  Cizel" userId="309f8464-9408-477e-aece-c444c00ba54d" providerId="ADAL" clId="{5D99DD6F-FEF5-4DDE-A5FB-84931B101223}" dt="2023-10-24T18:47:40.099" v="714" actId="404"/>
          <ac:spMkLst>
            <pc:docMk/>
            <pc:sldMk cId="0" sldId="268"/>
            <ac:spMk id="17" creationId="{44514CE2-A134-ED1B-6AC0-77687A295682}"/>
          </ac:spMkLst>
        </pc:spChg>
        <pc:spChg chg="add mod">
          <ac:chgData name="Katie  Cizel" userId="309f8464-9408-477e-aece-c444c00ba54d" providerId="ADAL" clId="{5D99DD6F-FEF5-4DDE-A5FB-84931B101223}" dt="2023-10-24T21:13:09.543" v="2023" actId="1076"/>
          <ac:spMkLst>
            <pc:docMk/>
            <pc:sldMk cId="0" sldId="268"/>
            <ac:spMk id="18" creationId="{8F7666A8-D676-80A1-A114-4C3C2A8F7DB9}"/>
          </ac:spMkLst>
        </pc:spChg>
        <pc:spChg chg="add mod">
          <ac:chgData name="Katie  Cizel" userId="309f8464-9408-477e-aece-c444c00ba54d" providerId="ADAL" clId="{5D99DD6F-FEF5-4DDE-A5FB-84931B101223}" dt="2023-10-24T21:10:05.389" v="2001" actId="14100"/>
          <ac:spMkLst>
            <pc:docMk/>
            <pc:sldMk cId="0" sldId="268"/>
            <ac:spMk id="25" creationId="{E9CBAB1E-C2E9-03E8-B9F0-AAD2046ED01C}"/>
          </ac:spMkLst>
        </pc:spChg>
        <pc:grpChg chg="mod">
          <ac:chgData name="Katie  Cizel" userId="309f8464-9408-477e-aece-c444c00ba54d" providerId="ADAL" clId="{5D99DD6F-FEF5-4DDE-A5FB-84931B101223}" dt="2023-10-24T18:49:21.333" v="731" actId="1076"/>
          <ac:grpSpMkLst>
            <pc:docMk/>
            <pc:sldMk cId="0" sldId="268"/>
            <ac:grpSpMk id="5" creationId="{00000000-0000-0000-0000-000000000000}"/>
          </ac:grpSpMkLst>
        </pc:grpChg>
        <pc:grpChg chg="mod">
          <ac:chgData name="Katie  Cizel" userId="309f8464-9408-477e-aece-c444c00ba54d" providerId="ADAL" clId="{5D99DD6F-FEF5-4DDE-A5FB-84931B101223}" dt="2023-10-24T18:44:52.809" v="578" actId="14100"/>
          <ac:grpSpMkLst>
            <pc:docMk/>
            <pc:sldMk cId="0" sldId="268"/>
            <ac:grpSpMk id="7" creationId="{00000000-0000-0000-0000-000000000000}"/>
          </ac:grpSpMkLst>
        </pc:grpChg>
        <pc:grpChg chg="del mod">
          <ac:chgData name="Katie  Cizel" userId="309f8464-9408-477e-aece-c444c00ba54d" providerId="ADAL" clId="{5D99DD6F-FEF5-4DDE-A5FB-84931B101223}" dt="2023-10-24T21:12:59.637" v="2021" actId="478"/>
          <ac:grpSpMkLst>
            <pc:docMk/>
            <pc:sldMk cId="0" sldId="268"/>
            <ac:grpSpMk id="9" creationId="{00000000-0000-0000-0000-000000000000}"/>
          </ac:grpSpMkLst>
        </pc:grpChg>
        <pc:grpChg chg="mod">
          <ac:chgData name="Katie  Cizel" userId="309f8464-9408-477e-aece-c444c00ba54d" providerId="ADAL" clId="{5D99DD6F-FEF5-4DDE-A5FB-84931B101223}" dt="2023-10-24T21:11:26.126" v="2011" actId="1038"/>
          <ac:grpSpMkLst>
            <pc:docMk/>
            <pc:sldMk cId="0" sldId="268"/>
            <ac:grpSpMk id="13" creationId="{00000000-0000-0000-0000-000000000000}"/>
          </ac:grpSpMkLst>
        </pc:grpChg>
        <pc:grpChg chg="add mod">
          <ac:chgData name="Katie  Cizel" userId="309f8464-9408-477e-aece-c444c00ba54d" providerId="ADAL" clId="{5D99DD6F-FEF5-4DDE-A5FB-84931B101223}" dt="2023-10-24T21:09:32.919" v="1961" actId="14100"/>
          <ac:grpSpMkLst>
            <pc:docMk/>
            <pc:sldMk cId="0" sldId="268"/>
            <ac:grpSpMk id="19" creationId="{F3CFD86E-AEB4-F267-61EA-B6A2B7892C90}"/>
          </ac:grpSpMkLst>
        </pc:grpChg>
        <pc:picChg chg="mod modCrop">
          <ac:chgData name="Katie  Cizel" userId="309f8464-9408-477e-aece-c444c00ba54d" providerId="ADAL" clId="{5D99DD6F-FEF5-4DDE-A5FB-84931B101223}" dt="2023-10-24T18:49:14.392" v="730" actId="732"/>
          <ac:picMkLst>
            <pc:docMk/>
            <pc:sldMk cId="0" sldId="268"/>
            <ac:picMk id="6" creationId="{00000000-0000-0000-0000-000000000000}"/>
          </ac:picMkLst>
        </pc:picChg>
        <pc:picChg chg="mod">
          <ac:chgData name="Katie  Cizel" userId="309f8464-9408-477e-aece-c444c00ba54d" providerId="ADAL" clId="{5D99DD6F-FEF5-4DDE-A5FB-84931B101223}" dt="2023-10-24T18:45:02.438" v="582" actId="1076"/>
          <ac:picMkLst>
            <pc:docMk/>
            <pc:sldMk cId="0" sldId="268"/>
            <ac:picMk id="8" creationId="{00000000-0000-0000-0000-000000000000}"/>
          </ac:picMkLst>
        </pc:picChg>
        <pc:picChg chg="add mod">
          <ac:chgData name="Katie  Cizel" userId="309f8464-9408-477e-aece-c444c00ba54d" providerId="ADAL" clId="{5D99DD6F-FEF5-4DDE-A5FB-84931B101223}" dt="2023-10-24T21:12:30.462" v="2017" actId="14100"/>
          <ac:picMkLst>
            <pc:docMk/>
            <pc:sldMk cId="0" sldId="268"/>
            <ac:picMk id="16" creationId="{D7CEA1FC-5D3F-ECB5-3BF3-D34A9DAA9BE2}"/>
          </ac:picMkLst>
        </pc:picChg>
        <pc:picChg chg="mod">
          <ac:chgData name="Katie  Cizel" userId="309f8464-9408-477e-aece-c444c00ba54d" providerId="ADAL" clId="{5D99DD6F-FEF5-4DDE-A5FB-84931B101223}" dt="2023-10-24T21:09:28.493" v="1959"/>
          <ac:picMkLst>
            <pc:docMk/>
            <pc:sldMk cId="0" sldId="268"/>
            <ac:picMk id="20" creationId="{26484877-63DE-6A0E-1870-28035E1DC391}"/>
          </ac:picMkLst>
        </pc:picChg>
        <pc:picChg chg="mod">
          <ac:chgData name="Katie  Cizel" userId="309f8464-9408-477e-aece-c444c00ba54d" providerId="ADAL" clId="{5D99DD6F-FEF5-4DDE-A5FB-84931B101223}" dt="2023-10-24T21:09:28.493" v="1959"/>
          <ac:picMkLst>
            <pc:docMk/>
            <pc:sldMk cId="0" sldId="268"/>
            <ac:picMk id="21" creationId="{8D2A59EF-1646-9F79-F3A5-130B21927D3D}"/>
          </ac:picMkLst>
        </pc:picChg>
        <pc:picChg chg="mod">
          <ac:chgData name="Katie  Cizel" userId="309f8464-9408-477e-aece-c444c00ba54d" providerId="ADAL" clId="{5D99DD6F-FEF5-4DDE-A5FB-84931B101223}" dt="2023-10-24T21:09:28.493" v="1959"/>
          <ac:picMkLst>
            <pc:docMk/>
            <pc:sldMk cId="0" sldId="268"/>
            <ac:picMk id="22" creationId="{00BCA1FA-3661-70A6-AE2A-60C773720D57}"/>
          </ac:picMkLst>
        </pc:picChg>
        <pc:picChg chg="mod">
          <ac:chgData name="Katie  Cizel" userId="309f8464-9408-477e-aece-c444c00ba54d" providerId="ADAL" clId="{5D99DD6F-FEF5-4DDE-A5FB-84931B101223}" dt="2023-10-24T21:09:28.493" v="1959"/>
          <ac:picMkLst>
            <pc:docMk/>
            <pc:sldMk cId="0" sldId="268"/>
            <ac:picMk id="23" creationId="{C5302849-BB07-9CBD-DC97-0D9D037688A2}"/>
          </ac:picMkLst>
        </pc:picChg>
        <pc:picChg chg="mod">
          <ac:chgData name="Katie  Cizel" userId="309f8464-9408-477e-aece-c444c00ba54d" providerId="ADAL" clId="{5D99DD6F-FEF5-4DDE-A5FB-84931B101223}" dt="2023-10-24T21:09:28.493" v="1959"/>
          <ac:picMkLst>
            <pc:docMk/>
            <pc:sldMk cId="0" sldId="268"/>
            <ac:picMk id="24" creationId="{B0C80ADB-4047-4AE0-B1A6-811B110B6DC6}"/>
          </ac:picMkLst>
        </pc:picChg>
        <pc:picChg chg="add mod">
          <ac:chgData name="Katie  Cizel" userId="309f8464-9408-477e-aece-c444c00ba54d" providerId="ADAL" clId="{5D99DD6F-FEF5-4DDE-A5FB-84931B101223}" dt="2023-10-24T18:50:16.909" v="737"/>
          <ac:picMkLst>
            <pc:docMk/>
            <pc:sldMk cId="0" sldId="268"/>
            <ac:picMk id="1026" creationId="{24727776-E9EB-B457-94ED-164778E276B2}"/>
          </ac:picMkLst>
        </pc:picChg>
      </pc:sldChg>
      <pc:sldChg chg="modSp add mod">
        <pc:chgData name="Katie  Cizel" userId="309f8464-9408-477e-aece-c444c00ba54d" providerId="ADAL" clId="{5D99DD6F-FEF5-4DDE-A5FB-84931B101223}" dt="2023-10-24T18:55:41.847" v="815" actId="1076"/>
        <pc:sldMkLst>
          <pc:docMk/>
          <pc:sldMk cId="0" sldId="269"/>
        </pc:sldMkLst>
        <pc:spChg chg="mod">
          <ac:chgData name="Katie  Cizel" userId="309f8464-9408-477e-aece-c444c00ba54d" providerId="ADAL" clId="{5D99DD6F-FEF5-4DDE-A5FB-84931B101223}" dt="2023-10-24T18:55:41.847" v="815" actId="1076"/>
          <ac:spMkLst>
            <pc:docMk/>
            <pc:sldMk cId="0" sldId="269"/>
            <ac:spMk id="14" creationId="{00000000-0000-0000-0000-000000000000}"/>
          </ac:spMkLst>
        </pc:spChg>
      </pc:sldChg>
      <pc:sldChg chg="modSp add mod">
        <pc:chgData name="Katie  Cizel" userId="309f8464-9408-477e-aece-c444c00ba54d" providerId="ADAL" clId="{5D99DD6F-FEF5-4DDE-A5FB-84931B101223}" dt="2023-10-24T18:55:48.407" v="817" actId="1076"/>
        <pc:sldMkLst>
          <pc:docMk/>
          <pc:sldMk cId="0" sldId="270"/>
        </pc:sldMkLst>
        <pc:spChg chg="mod">
          <ac:chgData name="Katie  Cizel" userId="309f8464-9408-477e-aece-c444c00ba54d" providerId="ADAL" clId="{5D99DD6F-FEF5-4DDE-A5FB-84931B101223}" dt="2023-10-24T18:55:48.407" v="817" actId="1076"/>
          <ac:spMkLst>
            <pc:docMk/>
            <pc:sldMk cId="0" sldId="270"/>
            <ac:spMk id="48" creationId="{00000000-0000-0000-0000-000000000000}"/>
          </ac:spMkLst>
        </pc:spChg>
      </pc:sldChg>
      <pc:sldChg chg="addSp delSp modSp add mod">
        <pc:chgData name="Katie  Cizel" userId="309f8464-9408-477e-aece-c444c00ba54d" providerId="ADAL" clId="{5D99DD6F-FEF5-4DDE-A5FB-84931B101223}" dt="2023-10-24T21:55:44.865" v="3157" actId="20577"/>
        <pc:sldMkLst>
          <pc:docMk/>
          <pc:sldMk cId="0" sldId="271"/>
        </pc:sldMkLst>
        <pc:spChg chg="mod">
          <ac:chgData name="Katie  Cizel" userId="309f8464-9408-477e-aece-c444c00ba54d" providerId="ADAL" clId="{5D99DD6F-FEF5-4DDE-A5FB-84931B101223}" dt="2023-10-24T19:00:41.660" v="982" actId="34135"/>
          <ac:spMkLst>
            <pc:docMk/>
            <pc:sldMk cId="0" sldId="271"/>
            <ac:spMk id="2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00:36.868" v="981" actId="34135"/>
          <ac:spMkLst>
            <pc:docMk/>
            <pc:sldMk cId="0" sldId="271"/>
            <ac:spMk id="4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00:36.868" v="981" actId="34135"/>
          <ac:spMkLst>
            <pc:docMk/>
            <pc:sldMk cId="0" sldId="271"/>
            <ac:spMk id="6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00:36.868" v="981" actId="34135"/>
          <ac:spMkLst>
            <pc:docMk/>
            <pc:sldMk cId="0" sldId="271"/>
            <ac:spMk id="8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8:54:11.869" v="792" actId="14100"/>
          <ac:spMkLst>
            <pc:docMk/>
            <pc:sldMk cId="0" sldId="271"/>
            <ac:spMk id="9" creationId="{00000000-0000-0000-0000-000000000000}"/>
          </ac:spMkLst>
        </pc:spChg>
        <pc:spChg chg="del">
          <ac:chgData name="Katie  Cizel" userId="309f8464-9408-477e-aece-c444c00ba54d" providerId="ADAL" clId="{5D99DD6F-FEF5-4DDE-A5FB-84931B101223}" dt="2023-10-24T18:53:49.676" v="784" actId="478"/>
          <ac:spMkLst>
            <pc:docMk/>
            <pc:sldMk cId="0" sldId="271"/>
            <ac:spMk id="10" creationId="{00000000-0000-0000-0000-000000000000}"/>
          </ac:spMkLst>
        </pc:spChg>
        <pc:spChg chg="del mod">
          <ac:chgData name="Katie  Cizel" userId="309f8464-9408-477e-aece-c444c00ba54d" providerId="ADAL" clId="{5D99DD6F-FEF5-4DDE-A5FB-84931B101223}" dt="2023-10-24T18:53:59.963" v="788" actId="478"/>
          <ac:spMkLst>
            <pc:docMk/>
            <pc:sldMk cId="0" sldId="271"/>
            <ac:spMk id="11" creationId="{00000000-0000-0000-0000-000000000000}"/>
          </ac:spMkLst>
        </pc:spChg>
        <pc:spChg chg="mod modCrop">
          <ac:chgData name="Katie  Cizel" userId="309f8464-9408-477e-aece-c444c00ba54d" providerId="ADAL" clId="{5D99DD6F-FEF5-4DDE-A5FB-84931B101223}" dt="2023-10-24T19:00:36.868" v="981" actId="34135"/>
          <ac:spMkLst>
            <pc:docMk/>
            <pc:sldMk cId="0" sldId="271"/>
            <ac:spMk id="12" creationId="{00000000-0000-0000-0000-000000000000}"/>
          </ac:spMkLst>
        </pc:spChg>
        <pc:spChg chg="add mod">
          <ac:chgData name="Katie  Cizel" userId="309f8464-9408-477e-aece-c444c00ba54d" providerId="ADAL" clId="{5D99DD6F-FEF5-4DDE-A5FB-84931B101223}" dt="2023-10-24T18:53:12.715" v="778" actId="1076"/>
          <ac:spMkLst>
            <pc:docMk/>
            <pc:sldMk cId="0" sldId="271"/>
            <ac:spMk id="13" creationId="{19205C08-E8D2-B15E-490A-7DF607943257}"/>
          </ac:spMkLst>
        </pc:spChg>
        <pc:spChg chg="add del mod">
          <ac:chgData name="Katie  Cizel" userId="309f8464-9408-477e-aece-c444c00ba54d" providerId="ADAL" clId="{5D99DD6F-FEF5-4DDE-A5FB-84931B101223}" dt="2023-10-24T19:01:38.812" v="994"/>
          <ac:spMkLst>
            <pc:docMk/>
            <pc:sldMk cId="0" sldId="271"/>
            <ac:spMk id="14" creationId="{F32475B2-E7AB-6077-F6B2-9D05C33A327D}"/>
          </ac:spMkLst>
        </pc:spChg>
        <pc:spChg chg="add mod">
          <ac:chgData name="Katie  Cizel" userId="309f8464-9408-477e-aece-c444c00ba54d" providerId="ADAL" clId="{5D99DD6F-FEF5-4DDE-A5FB-84931B101223}" dt="2023-10-24T21:54:52.611" v="3141" actId="113"/>
          <ac:spMkLst>
            <pc:docMk/>
            <pc:sldMk cId="0" sldId="271"/>
            <ac:spMk id="15" creationId="{639A57C1-38A4-3EC3-B8B3-9E6241EBC4D0}"/>
          </ac:spMkLst>
        </pc:spChg>
        <pc:spChg chg="add mod">
          <ac:chgData name="Katie  Cizel" userId="309f8464-9408-477e-aece-c444c00ba54d" providerId="ADAL" clId="{5D99DD6F-FEF5-4DDE-A5FB-84931B101223}" dt="2023-10-24T19:01:00.506" v="985" actId="1076"/>
          <ac:spMkLst>
            <pc:docMk/>
            <pc:sldMk cId="0" sldId="271"/>
            <ac:spMk id="16" creationId="{F3E8A59D-6470-D5F2-4EB0-D38EE735B09B}"/>
          </ac:spMkLst>
        </pc:spChg>
        <pc:spChg chg="add mod">
          <ac:chgData name="Katie  Cizel" userId="309f8464-9408-477e-aece-c444c00ba54d" providerId="ADAL" clId="{5D99DD6F-FEF5-4DDE-A5FB-84931B101223}" dt="2023-10-24T21:55:44.865" v="3157" actId="20577"/>
          <ac:spMkLst>
            <pc:docMk/>
            <pc:sldMk cId="0" sldId="271"/>
            <ac:spMk id="17" creationId="{6AC58492-8E7A-3086-952B-AF3B5B2BB497}"/>
          </ac:spMkLst>
        </pc:spChg>
        <pc:spChg chg="add del mod">
          <ac:chgData name="Katie  Cizel" userId="309f8464-9408-477e-aece-c444c00ba54d" providerId="ADAL" clId="{5D99DD6F-FEF5-4DDE-A5FB-84931B101223}" dt="2023-10-24T21:54:25.468" v="3133"/>
          <ac:spMkLst>
            <pc:docMk/>
            <pc:sldMk cId="0" sldId="271"/>
            <ac:spMk id="19" creationId="{30BC0CD3-F3E1-C94F-3592-9E817E27D244}"/>
          </ac:spMkLst>
        </pc:spChg>
        <pc:grpChg chg="mod">
          <ac:chgData name="Katie  Cizel" userId="309f8464-9408-477e-aece-c444c00ba54d" providerId="ADAL" clId="{5D99DD6F-FEF5-4DDE-A5FB-84931B101223}" dt="2023-10-24T19:00:36.868" v="981" actId="34135"/>
          <ac:grpSpMkLst>
            <pc:docMk/>
            <pc:sldMk cId="0" sldId="271"/>
            <ac:grpSpMk id="3" creationId="{00000000-0000-0000-0000-000000000000}"/>
          </ac:grpSpMkLst>
        </pc:grpChg>
        <pc:grpChg chg="mod">
          <ac:chgData name="Katie  Cizel" userId="309f8464-9408-477e-aece-c444c00ba54d" providerId="ADAL" clId="{5D99DD6F-FEF5-4DDE-A5FB-84931B101223}" dt="2023-10-24T19:00:36.868" v="981" actId="34135"/>
          <ac:grpSpMkLst>
            <pc:docMk/>
            <pc:sldMk cId="0" sldId="271"/>
            <ac:grpSpMk id="5" creationId="{00000000-0000-0000-0000-000000000000}"/>
          </ac:grpSpMkLst>
        </pc:grpChg>
        <pc:grpChg chg="mod">
          <ac:chgData name="Katie  Cizel" userId="309f8464-9408-477e-aece-c444c00ba54d" providerId="ADAL" clId="{5D99DD6F-FEF5-4DDE-A5FB-84931B101223}" dt="2023-10-24T19:00:36.868" v="981" actId="34135"/>
          <ac:grpSpMkLst>
            <pc:docMk/>
            <pc:sldMk cId="0" sldId="271"/>
            <ac:grpSpMk id="7" creationId="{00000000-0000-0000-0000-000000000000}"/>
          </ac:grpSpMkLst>
        </pc:grpChg>
        <pc:picChg chg="add del mod">
          <ac:chgData name="Katie  Cizel" userId="309f8464-9408-477e-aece-c444c00ba54d" providerId="ADAL" clId="{5D99DD6F-FEF5-4DDE-A5FB-84931B101223}" dt="2023-10-24T18:51:42.860" v="744"/>
          <ac:picMkLst>
            <pc:docMk/>
            <pc:sldMk cId="0" sldId="271"/>
            <ac:picMk id="2050" creationId="{54747680-6949-4997-ABAC-6D6D8316A209}"/>
          </ac:picMkLst>
        </pc:picChg>
        <pc:picChg chg="add mod">
          <ac:chgData name="Katie  Cizel" userId="309f8464-9408-477e-aece-c444c00ba54d" providerId="ADAL" clId="{5D99DD6F-FEF5-4DDE-A5FB-84931B101223}" dt="2023-10-24T18:59:49.310" v="968" actId="1076"/>
          <ac:picMkLst>
            <pc:docMk/>
            <pc:sldMk cId="0" sldId="271"/>
            <ac:picMk id="2052" creationId="{EE65E2C0-7F7D-C58D-D257-6AA5D6121A75}"/>
          </ac:picMkLst>
        </pc:picChg>
        <pc:picChg chg="add mod">
          <ac:chgData name="Katie  Cizel" userId="309f8464-9408-477e-aece-c444c00ba54d" providerId="ADAL" clId="{5D99DD6F-FEF5-4DDE-A5FB-84931B101223}" dt="2023-10-24T18:59:54.518" v="970" actId="1076"/>
          <ac:picMkLst>
            <pc:docMk/>
            <pc:sldMk cId="0" sldId="271"/>
            <ac:picMk id="2054" creationId="{AD1BFC7B-C649-48F9-BF27-A1900D5158D6}"/>
          </ac:picMkLst>
        </pc:picChg>
        <pc:picChg chg="add mod">
          <ac:chgData name="Katie  Cizel" userId="309f8464-9408-477e-aece-c444c00ba54d" providerId="ADAL" clId="{5D99DD6F-FEF5-4DDE-A5FB-84931B101223}" dt="2023-10-24T19:01:17.751" v="992" actId="1076"/>
          <ac:picMkLst>
            <pc:docMk/>
            <pc:sldMk cId="0" sldId="271"/>
            <ac:picMk id="2056" creationId="{F6B744D4-7176-CFAB-4B56-82DB442D3F59}"/>
          </ac:picMkLst>
        </pc:picChg>
      </pc:sldChg>
      <pc:sldChg chg="addSp delSp modSp add del mod">
        <pc:chgData name="Katie  Cizel" userId="309f8464-9408-477e-aece-c444c00ba54d" providerId="ADAL" clId="{5D99DD6F-FEF5-4DDE-A5FB-84931B101223}" dt="2023-10-24T21:13:36.821" v="2024" actId="47"/>
        <pc:sldMkLst>
          <pc:docMk/>
          <pc:sldMk cId="1550229069" sldId="272"/>
        </pc:sldMkLst>
        <pc:spChg chg="mod">
          <ac:chgData name="Katie  Cizel" userId="309f8464-9408-477e-aece-c444c00ba54d" providerId="ADAL" clId="{5D99DD6F-FEF5-4DDE-A5FB-84931B101223}" dt="2023-10-24T19:02:01.990" v="996" actId="34136"/>
          <ac:spMkLst>
            <pc:docMk/>
            <pc:sldMk cId="1550229069" sldId="272"/>
            <ac:spMk id="4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02:01.990" v="996" actId="34136"/>
          <ac:spMkLst>
            <pc:docMk/>
            <pc:sldMk cId="1550229069" sldId="272"/>
            <ac:spMk id="6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02:01.990" v="996" actId="34136"/>
          <ac:spMkLst>
            <pc:docMk/>
            <pc:sldMk cId="1550229069" sldId="272"/>
            <ac:spMk id="8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02:31.669" v="1004"/>
          <ac:spMkLst>
            <pc:docMk/>
            <pc:sldMk cId="1550229069" sldId="272"/>
            <ac:spMk id="11" creationId="{E056C315-E8D1-10D8-44E6-37FCB1A46012}"/>
          </ac:spMkLst>
        </pc:spChg>
        <pc:spChg chg="mod">
          <ac:chgData name="Katie  Cizel" userId="309f8464-9408-477e-aece-c444c00ba54d" providerId="ADAL" clId="{5D99DD6F-FEF5-4DDE-A5FB-84931B101223}" dt="2023-10-24T19:03:14.174" v="1012" actId="1076"/>
          <ac:spMkLst>
            <pc:docMk/>
            <pc:sldMk cId="1550229069" sldId="272"/>
            <ac:spMk id="15" creationId="{639A57C1-38A4-3EC3-B8B3-9E6241EBC4D0}"/>
          </ac:spMkLst>
        </pc:spChg>
        <pc:spChg chg="del mod">
          <ac:chgData name="Katie  Cizel" userId="309f8464-9408-477e-aece-c444c00ba54d" providerId="ADAL" clId="{5D99DD6F-FEF5-4DDE-A5FB-84931B101223}" dt="2023-10-24T19:03:05.162" v="1010" actId="478"/>
          <ac:spMkLst>
            <pc:docMk/>
            <pc:sldMk cId="1550229069" sldId="272"/>
            <ac:spMk id="16" creationId="{F3E8A59D-6470-D5F2-4EB0-D38EE735B09B}"/>
          </ac:spMkLst>
        </pc:spChg>
        <pc:spChg chg="del mod">
          <ac:chgData name="Katie  Cizel" userId="309f8464-9408-477e-aece-c444c00ba54d" providerId="ADAL" clId="{5D99DD6F-FEF5-4DDE-A5FB-84931B101223}" dt="2023-10-24T19:03:09.022" v="1011" actId="478"/>
          <ac:spMkLst>
            <pc:docMk/>
            <pc:sldMk cId="1550229069" sldId="272"/>
            <ac:spMk id="17" creationId="{6AC58492-8E7A-3086-952B-AF3B5B2BB497}"/>
          </ac:spMkLst>
        </pc:spChg>
        <pc:spChg chg="mod">
          <ac:chgData name="Katie  Cizel" userId="309f8464-9408-477e-aece-c444c00ba54d" providerId="ADAL" clId="{5D99DD6F-FEF5-4DDE-A5FB-84931B101223}" dt="2023-10-24T19:02:38.303" v="1006"/>
          <ac:spMkLst>
            <pc:docMk/>
            <pc:sldMk cId="1550229069" sldId="272"/>
            <ac:spMk id="18" creationId="{022BC801-BDA9-D3B8-DF99-D5AD4CFA201A}"/>
          </ac:spMkLst>
        </pc:spChg>
        <pc:grpChg chg="del mod">
          <ac:chgData name="Katie  Cizel" userId="309f8464-9408-477e-aece-c444c00ba54d" providerId="ADAL" clId="{5D99DD6F-FEF5-4DDE-A5FB-84931B101223}" dt="2023-10-24T19:02:29.375" v="1003" actId="478"/>
          <ac:grpSpMkLst>
            <pc:docMk/>
            <pc:sldMk cId="1550229069" sldId="272"/>
            <ac:grpSpMk id="3" creationId="{00000000-0000-0000-0000-000000000000}"/>
          </ac:grpSpMkLst>
        </pc:grpChg>
        <pc:grpChg chg="del mod">
          <ac:chgData name="Katie  Cizel" userId="309f8464-9408-477e-aece-c444c00ba54d" providerId="ADAL" clId="{5D99DD6F-FEF5-4DDE-A5FB-84931B101223}" dt="2023-10-24T19:02:28.409" v="1002" actId="478"/>
          <ac:grpSpMkLst>
            <pc:docMk/>
            <pc:sldMk cId="1550229069" sldId="272"/>
            <ac:grpSpMk id="5" creationId="{00000000-0000-0000-0000-000000000000}"/>
          </ac:grpSpMkLst>
        </pc:grpChg>
        <pc:grpChg chg="mod">
          <ac:chgData name="Katie  Cizel" userId="309f8464-9408-477e-aece-c444c00ba54d" providerId="ADAL" clId="{5D99DD6F-FEF5-4DDE-A5FB-84931B101223}" dt="2023-10-24T19:02:10.920" v="998" actId="1076"/>
          <ac:grpSpMkLst>
            <pc:docMk/>
            <pc:sldMk cId="1550229069" sldId="272"/>
            <ac:grpSpMk id="7" creationId="{00000000-0000-0000-0000-000000000000}"/>
          </ac:grpSpMkLst>
        </pc:grpChg>
        <pc:grpChg chg="add mod ord">
          <ac:chgData name="Katie  Cizel" userId="309f8464-9408-477e-aece-c444c00ba54d" providerId="ADAL" clId="{5D99DD6F-FEF5-4DDE-A5FB-84931B101223}" dt="2023-10-24T19:02:53.018" v="1009" actId="170"/>
          <ac:grpSpMkLst>
            <pc:docMk/>
            <pc:sldMk cId="1550229069" sldId="272"/>
            <ac:grpSpMk id="10" creationId="{0A39D2A1-1469-E6F7-A82A-037D31BA2C33}"/>
          </ac:grpSpMkLst>
        </pc:grpChg>
        <pc:grpChg chg="add mod ord">
          <ac:chgData name="Katie  Cizel" userId="309f8464-9408-477e-aece-c444c00ba54d" providerId="ADAL" clId="{5D99DD6F-FEF5-4DDE-A5FB-84931B101223}" dt="2023-10-24T19:02:53.018" v="1009" actId="170"/>
          <ac:grpSpMkLst>
            <pc:docMk/>
            <pc:sldMk cId="1550229069" sldId="272"/>
            <ac:grpSpMk id="14" creationId="{B3E0C31A-2597-8464-833B-B2208905436B}"/>
          </ac:grpSpMkLst>
        </pc:grpChg>
      </pc:sldChg>
      <pc:sldChg chg="addSp delSp modSp add mod">
        <pc:chgData name="Katie  Cizel" userId="309f8464-9408-477e-aece-c444c00ba54d" providerId="ADAL" clId="{5D99DD6F-FEF5-4DDE-A5FB-84931B101223}" dt="2023-10-24T21:24:21.390" v="2531" actId="1076"/>
        <pc:sldMkLst>
          <pc:docMk/>
          <pc:sldMk cId="0" sldId="273"/>
        </pc:sldMkLst>
        <pc:spChg chg="mod">
          <ac:chgData name="Katie  Cizel" userId="309f8464-9408-477e-aece-c444c00ba54d" providerId="ADAL" clId="{5D99DD6F-FEF5-4DDE-A5FB-84931B101223}" dt="2023-10-24T19:04:24.854" v="1020" actId="34135"/>
          <ac:spMkLst>
            <pc:docMk/>
            <pc:sldMk cId="0" sldId="273"/>
            <ac:spMk id="2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21:24:03.709" v="2527" actId="14100"/>
          <ac:spMkLst>
            <pc:docMk/>
            <pc:sldMk cId="0" sldId="273"/>
            <ac:spMk id="4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05:34.222" v="1036" actId="14100"/>
          <ac:spMkLst>
            <pc:docMk/>
            <pc:sldMk cId="0" sldId="273"/>
            <ac:spMk id="5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21:16:04.581" v="2139" actId="1076"/>
          <ac:spMkLst>
            <pc:docMk/>
            <pc:sldMk cId="0" sldId="273"/>
            <ac:spMk id="8" creationId="{8FBA56D2-63ED-107F-0EFB-AFF52EE1F5FB}"/>
          </ac:spMkLst>
        </pc:spChg>
        <pc:spChg chg="mod">
          <ac:chgData name="Katie  Cizel" userId="309f8464-9408-477e-aece-c444c00ba54d" providerId="ADAL" clId="{5D99DD6F-FEF5-4DDE-A5FB-84931B101223}" dt="2023-10-24T21:15:59.706" v="2138" actId="1076"/>
          <ac:spMkLst>
            <pc:docMk/>
            <pc:sldMk cId="0" sldId="273"/>
            <ac:spMk id="10" creationId="{EAD970BD-B829-7264-CC81-41CC349E4CA2}"/>
          </ac:spMkLst>
        </pc:spChg>
        <pc:spChg chg="mod">
          <ac:chgData name="Katie  Cizel" userId="309f8464-9408-477e-aece-c444c00ba54d" providerId="ADAL" clId="{5D99DD6F-FEF5-4DDE-A5FB-84931B101223}" dt="2023-10-24T21:16:11.650" v="2140" actId="1076"/>
          <ac:spMkLst>
            <pc:docMk/>
            <pc:sldMk cId="0" sldId="273"/>
            <ac:spMk id="12" creationId="{4B030363-0022-5801-6C58-B2E9CD6AEC2D}"/>
          </ac:spMkLst>
        </pc:spChg>
        <pc:spChg chg="add mod">
          <ac:chgData name="Katie  Cizel" userId="309f8464-9408-477e-aece-c444c00ba54d" providerId="ADAL" clId="{5D99DD6F-FEF5-4DDE-A5FB-84931B101223}" dt="2023-10-24T21:18:49.325" v="2205" actId="1076"/>
          <ac:spMkLst>
            <pc:docMk/>
            <pc:sldMk cId="0" sldId="273"/>
            <ac:spMk id="16" creationId="{A3B175ED-CE7B-9A19-D914-9AC099C78ACE}"/>
          </ac:spMkLst>
        </pc:spChg>
        <pc:spChg chg="add mod">
          <ac:chgData name="Katie  Cizel" userId="309f8464-9408-477e-aece-c444c00ba54d" providerId="ADAL" clId="{5D99DD6F-FEF5-4DDE-A5FB-84931B101223}" dt="2023-10-24T21:16:50.651" v="2167" actId="1076"/>
          <ac:spMkLst>
            <pc:docMk/>
            <pc:sldMk cId="0" sldId="273"/>
            <ac:spMk id="17" creationId="{0E5D45C0-A615-6B62-DB8E-058F244A0B2B}"/>
          </ac:spMkLst>
        </pc:spChg>
        <pc:spChg chg="add mod">
          <ac:chgData name="Katie  Cizel" userId="309f8464-9408-477e-aece-c444c00ba54d" providerId="ADAL" clId="{5D99DD6F-FEF5-4DDE-A5FB-84931B101223}" dt="2023-10-24T21:18:10.750" v="2193" actId="1076"/>
          <ac:spMkLst>
            <pc:docMk/>
            <pc:sldMk cId="0" sldId="273"/>
            <ac:spMk id="18" creationId="{E3057D62-A032-F2CC-28E0-AE43BA24EFD4}"/>
          </ac:spMkLst>
        </pc:spChg>
        <pc:spChg chg="add mod">
          <ac:chgData name="Katie  Cizel" userId="309f8464-9408-477e-aece-c444c00ba54d" providerId="ADAL" clId="{5D99DD6F-FEF5-4DDE-A5FB-84931B101223}" dt="2023-10-24T21:20:15.672" v="2238" actId="1076"/>
          <ac:spMkLst>
            <pc:docMk/>
            <pc:sldMk cId="0" sldId="273"/>
            <ac:spMk id="19" creationId="{6B03CE51-C84A-AF46-002A-9B8C9132A753}"/>
          </ac:spMkLst>
        </pc:spChg>
        <pc:spChg chg="add mod">
          <ac:chgData name="Katie  Cizel" userId="309f8464-9408-477e-aece-c444c00ba54d" providerId="ADAL" clId="{5D99DD6F-FEF5-4DDE-A5FB-84931B101223}" dt="2023-10-24T21:19:49.574" v="2230" actId="1037"/>
          <ac:spMkLst>
            <pc:docMk/>
            <pc:sldMk cId="0" sldId="273"/>
            <ac:spMk id="20" creationId="{55A53E4A-036E-1056-3F71-07619F5C2C54}"/>
          </ac:spMkLst>
        </pc:spChg>
        <pc:spChg chg="add del mod">
          <ac:chgData name="Katie  Cizel" userId="309f8464-9408-477e-aece-c444c00ba54d" providerId="ADAL" clId="{5D99DD6F-FEF5-4DDE-A5FB-84931B101223}" dt="2023-10-24T21:19:16.779" v="2217"/>
          <ac:spMkLst>
            <pc:docMk/>
            <pc:sldMk cId="0" sldId="273"/>
            <ac:spMk id="21" creationId="{81843CC0-B204-8233-3091-58F83F226B71}"/>
          </ac:spMkLst>
        </pc:spChg>
        <pc:spChg chg="add mod">
          <ac:chgData name="Katie  Cizel" userId="309f8464-9408-477e-aece-c444c00ba54d" providerId="ADAL" clId="{5D99DD6F-FEF5-4DDE-A5FB-84931B101223}" dt="2023-10-24T21:24:21.390" v="2531" actId="1076"/>
          <ac:spMkLst>
            <pc:docMk/>
            <pc:sldMk cId="0" sldId="273"/>
            <ac:spMk id="22" creationId="{00C0872B-26BA-4668-B6BF-004F1EF50A77}"/>
          </ac:spMkLst>
        </pc:spChg>
        <pc:grpChg chg="add mod">
          <ac:chgData name="Katie  Cizel" userId="309f8464-9408-477e-aece-c444c00ba54d" providerId="ADAL" clId="{5D99DD6F-FEF5-4DDE-A5FB-84931B101223}" dt="2023-10-24T21:20:22.204" v="2244" actId="14100"/>
          <ac:grpSpMkLst>
            <pc:docMk/>
            <pc:sldMk cId="0" sldId="273"/>
            <ac:grpSpMk id="7" creationId="{6F40A5B4-80D1-4F0D-CD08-E5D2B56F83D7}"/>
          </ac:grpSpMkLst>
        </pc:grpChg>
        <pc:grpChg chg="add mod">
          <ac:chgData name="Katie  Cizel" userId="309f8464-9408-477e-aece-c444c00ba54d" providerId="ADAL" clId="{5D99DD6F-FEF5-4DDE-A5FB-84931B101223}" dt="2023-10-24T21:18:00.344" v="2191" actId="14100"/>
          <ac:grpSpMkLst>
            <pc:docMk/>
            <pc:sldMk cId="0" sldId="273"/>
            <ac:grpSpMk id="9" creationId="{C0889EFF-F00B-FFD6-4C18-E70F192CBC5D}"/>
          </ac:grpSpMkLst>
        </pc:grpChg>
        <pc:grpChg chg="add mod">
          <ac:chgData name="Katie  Cizel" userId="309f8464-9408-477e-aece-c444c00ba54d" providerId="ADAL" clId="{5D99DD6F-FEF5-4DDE-A5FB-84931B101223}" dt="2023-10-24T21:19:43.375" v="2223" actId="14100"/>
          <ac:grpSpMkLst>
            <pc:docMk/>
            <pc:sldMk cId="0" sldId="273"/>
            <ac:grpSpMk id="11" creationId="{A97FDB42-D435-B4AD-5FB7-ECF1963BC8E8}"/>
          </ac:grpSpMkLst>
        </pc:grpChg>
        <pc:picChg chg="add mod">
          <ac:chgData name="Katie  Cizel" userId="309f8464-9408-477e-aece-c444c00ba54d" providerId="ADAL" clId="{5D99DD6F-FEF5-4DDE-A5FB-84931B101223}" dt="2023-10-24T21:20:08.879" v="2237" actId="1036"/>
          <ac:picMkLst>
            <pc:docMk/>
            <pc:sldMk cId="0" sldId="273"/>
            <ac:picMk id="13" creationId="{0ADC0B02-3CF9-9372-B1FB-48975281B0D8}"/>
          </ac:picMkLst>
        </pc:picChg>
        <pc:picChg chg="add mod">
          <ac:chgData name="Katie  Cizel" userId="309f8464-9408-477e-aece-c444c00ba54d" providerId="ADAL" clId="{5D99DD6F-FEF5-4DDE-A5FB-84931B101223}" dt="2023-10-24T21:20:18.465" v="2243" actId="1035"/>
          <ac:picMkLst>
            <pc:docMk/>
            <pc:sldMk cId="0" sldId="273"/>
            <ac:picMk id="14" creationId="{D9392BFE-9EDF-FC23-03EA-C10E78EB2F58}"/>
          </ac:picMkLst>
        </pc:picChg>
        <pc:picChg chg="add mod">
          <ac:chgData name="Katie  Cizel" userId="309f8464-9408-477e-aece-c444c00ba54d" providerId="ADAL" clId="{5D99DD6F-FEF5-4DDE-A5FB-84931B101223}" dt="2023-10-24T21:19:46.727" v="2227" actId="1037"/>
          <ac:picMkLst>
            <pc:docMk/>
            <pc:sldMk cId="0" sldId="273"/>
            <ac:picMk id="15" creationId="{7FD3157F-BFDB-1004-E8F1-AA615C6C23A4}"/>
          </ac:picMkLst>
        </pc:picChg>
      </pc:sldChg>
      <pc:sldChg chg="addSp modSp add mod setBg">
        <pc:chgData name="Katie  Cizel" userId="309f8464-9408-477e-aece-c444c00ba54d" providerId="ADAL" clId="{5D99DD6F-FEF5-4DDE-A5FB-84931B101223}" dt="2023-10-24T19:10:23.141" v="1064" actId="1037"/>
        <pc:sldMkLst>
          <pc:docMk/>
          <pc:sldMk cId="3565489430" sldId="274"/>
        </pc:sldMkLst>
        <pc:spChg chg="mod">
          <ac:chgData name="Katie  Cizel" userId="309f8464-9408-477e-aece-c444c00ba54d" providerId="ADAL" clId="{5D99DD6F-FEF5-4DDE-A5FB-84931B101223}" dt="2023-10-24T19:08:57.717" v="1045" actId="1076"/>
          <ac:spMkLst>
            <pc:docMk/>
            <pc:sldMk cId="3565489430" sldId="274"/>
            <ac:spMk id="3" creationId="{00000000-0000-0000-0000-000000000000}"/>
          </ac:spMkLst>
        </pc:spChg>
        <pc:spChg chg="add mod ord">
          <ac:chgData name="Katie  Cizel" userId="309f8464-9408-477e-aece-c444c00ba54d" providerId="ADAL" clId="{5D99DD6F-FEF5-4DDE-A5FB-84931B101223}" dt="2023-10-24T19:10:23.141" v="1064" actId="1037"/>
          <ac:spMkLst>
            <pc:docMk/>
            <pc:sldMk cId="3565489430" sldId="274"/>
            <ac:spMk id="9" creationId="{D7E8ACB9-C516-077E-23DC-9FF9933EC360}"/>
          </ac:spMkLst>
        </pc:spChg>
        <pc:picChg chg="mod ord">
          <ac:chgData name="Katie  Cizel" userId="309f8464-9408-477e-aece-c444c00ba54d" providerId="ADAL" clId="{5D99DD6F-FEF5-4DDE-A5FB-84931B101223}" dt="2023-10-24T19:10:19.848" v="1061" actId="1076"/>
          <ac:picMkLst>
            <pc:docMk/>
            <pc:sldMk cId="3565489430" sldId="274"/>
            <ac:picMk id="2" creationId="{00000000-0000-0000-0000-000000000000}"/>
          </ac:picMkLst>
        </pc:picChg>
      </pc:sldChg>
      <pc:sldChg chg="new del ord">
        <pc:chgData name="Katie  Cizel" userId="309f8464-9408-477e-aece-c444c00ba54d" providerId="ADAL" clId="{5D99DD6F-FEF5-4DDE-A5FB-84931B101223}" dt="2023-10-24T19:18:31.100" v="1168" actId="47"/>
        <pc:sldMkLst>
          <pc:docMk/>
          <pc:sldMk cId="473096728" sldId="275"/>
        </pc:sldMkLst>
      </pc:sldChg>
      <pc:sldChg chg="modSp add mod ord">
        <pc:chgData name="Katie  Cizel" userId="309f8464-9408-477e-aece-c444c00ba54d" providerId="ADAL" clId="{5D99DD6F-FEF5-4DDE-A5FB-84931B101223}" dt="2023-10-24T19:12:38.538" v="1100" actId="1076"/>
        <pc:sldMkLst>
          <pc:docMk/>
          <pc:sldMk cId="0" sldId="276"/>
        </pc:sldMkLst>
        <pc:spChg chg="mod">
          <ac:chgData name="Katie  Cizel" userId="309f8464-9408-477e-aece-c444c00ba54d" providerId="ADAL" clId="{5D99DD6F-FEF5-4DDE-A5FB-84931B101223}" dt="2023-10-24T19:09:42.689" v="1050" actId="14100"/>
          <ac:spMkLst>
            <pc:docMk/>
            <pc:sldMk cId="0" sldId="276"/>
            <ac:spMk id="5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2:05.464" v="1091" actId="1035"/>
          <ac:spMkLst>
            <pc:docMk/>
            <pc:sldMk cId="0" sldId="276"/>
            <ac:spMk id="10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2:05.464" v="1091" actId="1035"/>
          <ac:spMkLst>
            <pc:docMk/>
            <pc:sldMk cId="0" sldId="276"/>
            <ac:spMk id="11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1:32.868" v="1077" actId="255"/>
          <ac:spMkLst>
            <pc:docMk/>
            <pc:sldMk cId="0" sldId="276"/>
            <ac:spMk id="12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0:57.980" v="1069" actId="14100"/>
          <ac:spMkLst>
            <pc:docMk/>
            <pc:sldMk cId="0" sldId="276"/>
            <ac:spMk id="13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2:25.340" v="1099" actId="1076"/>
          <ac:spMkLst>
            <pc:docMk/>
            <pc:sldMk cId="0" sldId="276"/>
            <ac:spMk id="14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2:25.340" v="1099" actId="1076"/>
          <ac:spMkLst>
            <pc:docMk/>
            <pc:sldMk cId="0" sldId="276"/>
            <ac:spMk id="15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2:15.344" v="1098" actId="1076"/>
          <ac:spMkLst>
            <pc:docMk/>
            <pc:sldMk cId="0" sldId="276"/>
            <ac:spMk id="16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2:15.344" v="1098" actId="1076"/>
          <ac:spMkLst>
            <pc:docMk/>
            <pc:sldMk cId="0" sldId="276"/>
            <ac:spMk id="17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2:38.538" v="1100" actId="1076"/>
          <ac:spMkLst>
            <pc:docMk/>
            <pc:sldMk cId="0" sldId="276"/>
            <ac:spMk id="18" creationId="{00000000-0000-0000-0000-000000000000}"/>
          </ac:spMkLst>
        </pc:spChg>
      </pc:sldChg>
      <pc:sldChg chg="modSp add mod setBg">
        <pc:chgData name="Katie  Cizel" userId="309f8464-9408-477e-aece-c444c00ba54d" providerId="ADAL" clId="{5D99DD6F-FEF5-4DDE-A5FB-84931B101223}" dt="2023-10-24T19:15:19.746" v="1131" actId="14100"/>
        <pc:sldMkLst>
          <pc:docMk/>
          <pc:sldMk cId="3562783904" sldId="277"/>
        </pc:sldMkLst>
        <pc:spChg chg="mod">
          <ac:chgData name="Katie  Cizel" userId="309f8464-9408-477e-aece-c444c00ba54d" providerId="ADAL" clId="{5D99DD6F-FEF5-4DDE-A5FB-84931B101223}" dt="2023-10-24T19:13:28.294" v="1107" actId="403"/>
          <ac:spMkLst>
            <pc:docMk/>
            <pc:sldMk cId="3562783904" sldId="277"/>
            <ac:spMk id="5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3:54.492" v="1114" actId="1076"/>
          <ac:spMkLst>
            <pc:docMk/>
            <pc:sldMk cId="3562783904" sldId="277"/>
            <ac:spMk id="6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3:30.311" v="1108" actId="403"/>
          <ac:spMkLst>
            <pc:docMk/>
            <pc:sldMk cId="3562783904" sldId="277"/>
            <ac:spMk id="7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5:19.746" v="1131" actId="14100"/>
          <ac:spMkLst>
            <pc:docMk/>
            <pc:sldMk cId="3562783904" sldId="277"/>
            <ac:spMk id="11" creationId="{9C3B77A7-5A8E-10B8-5413-8228AF6BEBE4}"/>
          </ac:spMkLst>
        </pc:spChg>
        <pc:picChg chg="mod">
          <ac:chgData name="Katie  Cizel" userId="309f8464-9408-477e-aece-c444c00ba54d" providerId="ADAL" clId="{5D99DD6F-FEF5-4DDE-A5FB-84931B101223}" dt="2023-10-24T19:14:58.777" v="1125" actId="14100"/>
          <ac:picMkLst>
            <pc:docMk/>
            <pc:sldMk cId="3562783904" sldId="277"/>
            <ac:picMk id="3" creationId="{00000000-0000-0000-0000-000000000000}"/>
          </ac:picMkLst>
        </pc:picChg>
        <pc:picChg chg="mod">
          <ac:chgData name="Katie  Cizel" userId="309f8464-9408-477e-aece-c444c00ba54d" providerId="ADAL" clId="{5D99DD6F-FEF5-4DDE-A5FB-84931B101223}" dt="2023-10-24T19:15:11.437" v="1128" actId="1076"/>
          <ac:picMkLst>
            <pc:docMk/>
            <pc:sldMk cId="3562783904" sldId="277"/>
            <ac:picMk id="4" creationId="{00000000-0000-0000-0000-000000000000}"/>
          </ac:picMkLst>
        </pc:picChg>
        <pc:picChg chg="mod">
          <ac:chgData name="Katie  Cizel" userId="309f8464-9408-477e-aece-c444c00ba54d" providerId="ADAL" clId="{5D99DD6F-FEF5-4DDE-A5FB-84931B101223}" dt="2023-10-24T19:14:15.671" v="1117"/>
          <ac:picMkLst>
            <pc:docMk/>
            <pc:sldMk cId="3562783904" sldId="277"/>
            <ac:picMk id="8" creationId="{00000000-0000-0000-0000-000000000000}"/>
          </ac:picMkLst>
        </pc:picChg>
        <pc:picChg chg="mod">
          <ac:chgData name="Katie  Cizel" userId="309f8464-9408-477e-aece-c444c00ba54d" providerId="ADAL" clId="{5D99DD6F-FEF5-4DDE-A5FB-84931B101223}" dt="2023-10-24T19:14:22.129" v="1118"/>
          <ac:picMkLst>
            <pc:docMk/>
            <pc:sldMk cId="3562783904" sldId="277"/>
            <ac:picMk id="9" creationId="{00000000-0000-0000-0000-000000000000}"/>
          </ac:picMkLst>
        </pc:picChg>
      </pc:sldChg>
      <pc:sldChg chg="addSp delSp modSp add mod">
        <pc:chgData name="Katie  Cizel" userId="309f8464-9408-477e-aece-c444c00ba54d" providerId="ADAL" clId="{5D99DD6F-FEF5-4DDE-A5FB-84931B101223}" dt="2023-10-24T19:20:22.242" v="1198" actId="1076"/>
        <pc:sldMkLst>
          <pc:docMk/>
          <pc:sldMk cId="0" sldId="278"/>
        </pc:sldMkLst>
        <pc:spChg chg="del mod">
          <ac:chgData name="Katie  Cizel" userId="309f8464-9408-477e-aece-c444c00ba54d" providerId="ADAL" clId="{5D99DD6F-FEF5-4DDE-A5FB-84931B101223}" dt="2023-10-24T19:19:58.383" v="1176" actId="478"/>
          <ac:spMkLst>
            <pc:docMk/>
            <pc:sldMk cId="0" sldId="278"/>
            <ac:spMk id="6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7:07.566" v="1154" actId="404"/>
          <ac:spMkLst>
            <pc:docMk/>
            <pc:sldMk cId="0" sldId="278"/>
            <ac:spMk id="7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7:57.083" v="1162" actId="1076"/>
          <ac:spMkLst>
            <pc:docMk/>
            <pc:sldMk cId="0" sldId="278"/>
            <ac:spMk id="8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7:26.862" v="1157" actId="255"/>
          <ac:spMkLst>
            <pc:docMk/>
            <pc:sldMk cId="0" sldId="278"/>
            <ac:spMk id="9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8:06.279" v="1163" actId="1076"/>
          <ac:spMkLst>
            <pc:docMk/>
            <pc:sldMk cId="0" sldId="278"/>
            <ac:spMk id="10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7:40.576" v="1160" actId="255"/>
          <ac:spMkLst>
            <pc:docMk/>
            <pc:sldMk cId="0" sldId="278"/>
            <ac:spMk id="11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19:18:09.022" v="1164" actId="1076"/>
          <ac:spMkLst>
            <pc:docMk/>
            <pc:sldMk cId="0" sldId="278"/>
            <ac:spMk id="12" creationId="{00000000-0000-0000-0000-000000000000}"/>
          </ac:spMkLst>
        </pc:spChg>
        <pc:spChg chg="add mod">
          <ac:chgData name="Katie  Cizel" userId="309f8464-9408-477e-aece-c444c00ba54d" providerId="ADAL" clId="{5D99DD6F-FEF5-4DDE-A5FB-84931B101223}" dt="2023-10-24T19:19:28.265" v="1173" actId="14100"/>
          <ac:spMkLst>
            <pc:docMk/>
            <pc:sldMk cId="0" sldId="278"/>
            <ac:spMk id="13" creationId="{4955F11E-DDC3-EF2B-113F-7EC87CCB4DE9}"/>
          </ac:spMkLst>
        </pc:spChg>
        <pc:spChg chg="add mod">
          <ac:chgData name="Katie  Cizel" userId="309f8464-9408-477e-aece-c444c00ba54d" providerId="ADAL" clId="{5D99DD6F-FEF5-4DDE-A5FB-84931B101223}" dt="2023-10-24T19:20:22.242" v="1198" actId="1076"/>
          <ac:spMkLst>
            <pc:docMk/>
            <pc:sldMk cId="0" sldId="278"/>
            <ac:spMk id="14" creationId="{51B22330-46A9-8F34-A97B-C7E28192150D}"/>
          </ac:spMkLst>
        </pc:spChg>
        <pc:grpChg chg="mod">
          <ac:chgData name="Katie  Cizel" userId="309f8464-9408-477e-aece-c444c00ba54d" providerId="ADAL" clId="{5D99DD6F-FEF5-4DDE-A5FB-84931B101223}" dt="2023-10-24T19:19:38.897" v="1175" actId="14100"/>
          <ac:grpSpMkLst>
            <pc:docMk/>
            <pc:sldMk cId="0" sldId="278"/>
            <ac:grpSpMk id="2" creationId="{00000000-0000-0000-0000-000000000000}"/>
          </ac:grpSpMkLst>
        </pc:grpChg>
      </pc:sldChg>
      <pc:sldChg chg="addSp delSp modSp add mod">
        <pc:chgData name="Katie  Cizel" userId="309f8464-9408-477e-aece-c444c00ba54d" providerId="ADAL" clId="{5D99DD6F-FEF5-4DDE-A5FB-84931B101223}" dt="2023-10-24T21:29:00.939" v="2559" actId="1076"/>
        <pc:sldMkLst>
          <pc:docMk/>
          <pc:sldMk cId="0" sldId="279"/>
        </pc:sldMkLst>
        <pc:spChg chg="mod">
          <ac:chgData name="Katie  Cizel" userId="309f8464-9408-477e-aece-c444c00ba54d" providerId="ADAL" clId="{5D99DD6F-FEF5-4DDE-A5FB-84931B101223}" dt="2023-10-24T21:27:40.075" v="2545" actId="1076"/>
          <ac:spMkLst>
            <pc:docMk/>
            <pc:sldMk cId="0" sldId="279"/>
            <ac:spMk id="6" creationId="{00000000-0000-0000-0000-000000000000}"/>
          </ac:spMkLst>
        </pc:spChg>
        <pc:spChg chg="del mod">
          <ac:chgData name="Katie  Cizel" userId="309f8464-9408-477e-aece-c444c00ba54d" providerId="ADAL" clId="{5D99DD6F-FEF5-4DDE-A5FB-84931B101223}" dt="2023-10-24T21:27:09.879" v="2536" actId="478"/>
          <ac:spMkLst>
            <pc:docMk/>
            <pc:sldMk cId="0" sldId="279"/>
            <ac:spMk id="7" creationId="{00000000-0000-0000-0000-000000000000}"/>
          </ac:spMkLst>
        </pc:spChg>
        <pc:spChg chg="del mod">
          <ac:chgData name="Katie  Cizel" userId="309f8464-9408-477e-aece-c444c00ba54d" providerId="ADAL" clId="{5D99DD6F-FEF5-4DDE-A5FB-84931B101223}" dt="2023-10-24T21:27:22.395" v="2540" actId="478"/>
          <ac:spMkLst>
            <pc:docMk/>
            <pc:sldMk cId="0" sldId="279"/>
            <ac:spMk id="8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21:27:58.861" v="2548" actId="1076"/>
          <ac:spMkLst>
            <pc:docMk/>
            <pc:sldMk cId="0" sldId="279"/>
            <ac:spMk id="9" creationId="{00000000-0000-0000-0000-000000000000}"/>
          </ac:spMkLst>
        </pc:spChg>
        <pc:spChg chg="add mod">
          <ac:chgData name="Katie  Cizel" userId="309f8464-9408-477e-aece-c444c00ba54d" providerId="ADAL" clId="{5D99DD6F-FEF5-4DDE-A5FB-84931B101223}" dt="2023-10-24T21:28:01.447" v="2549" actId="1076"/>
          <ac:spMkLst>
            <pc:docMk/>
            <pc:sldMk cId="0" sldId="279"/>
            <ac:spMk id="10" creationId="{0A9312DD-DEB7-CF52-8F8C-174DF8671CA9}"/>
          </ac:spMkLst>
        </pc:spChg>
        <pc:grpChg chg="del">
          <ac:chgData name="Katie  Cizel" userId="309f8464-9408-477e-aece-c444c00ba54d" providerId="ADAL" clId="{5D99DD6F-FEF5-4DDE-A5FB-84931B101223}" dt="2023-10-24T21:26:53.303" v="2533" actId="478"/>
          <ac:grpSpMkLst>
            <pc:docMk/>
            <pc:sldMk cId="0" sldId="279"/>
            <ac:grpSpMk id="3" creationId="{00000000-0000-0000-0000-000000000000}"/>
          </ac:grpSpMkLst>
        </pc:grpChg>
        <pc:picChg chg="add mod modCrop">
          <ac:chgData name="Katie  Cizel" userId="309f8464-9408-477e-aece-c444c00ba54d" providerId="ADAL" clId="{5D99DD6F-FEF5-4DDE-A5FB-84931B101223}" dt="2023-10-24T21:27:17.951" v="2538" actId="1076"/>
          <ac:picMkLst>
            <pc:docMk/>
            <pc:sldMk cId="0" sldId="279"/>
            <ac:picMk id="12" creationId="{A51318E8-0110-198C-C520-AF25F1EEA2C7}"/>
          </ac:picMkLst>
        </pc:picChg>
        <pc:picChg chg="add mod">
          <ac:chgData name="Katie  Cizel" userId="309f8464-9408-477e-aece-c444c00ba54d" providerId="ADAL" clId="{5D99DD6F-FEF5-4DDE-A5FB-84931B101223}" dt="2023-10-24T21:28:35.435" v="2555" actId="14100"/>
          <ac:picMkLst>
            <pc:docMk/>
            <pc:sldMk cId="0" sldId="279"/>
            <ac:picMk id="14" creationId="{0B495F69-D414-A029-F85C-413C0237E61D}"/>
          </ac:picMkLst>
        </pc:picChg>
        <pc:cxnChg chg="add mod">
          <ac:chgData name="Katie  Cizel" userId="309f8464-9408-477e-aece-c444c00ba54d" providerId="ADAL" clId="{5D99DD6F-FEF5-4DDE-A5FB-84931B101223}" dt="2023-10-24T21:29:00.939" v="2559" actId="1076"/>
          <ac:cxnSpMkLst>
            <pc:docMk/>
            <pc:sldMk cId="0" sldId="279"/>
            <ac:cxnSpMk id="16" creationId="{FC9A29CD-78D5-C593-FDB0-6C5FD54F628C}"/>
          </ac:cxnSpMkLst>
        </pc:cxnChg>
      </pc:sldChg>
      <pc:sldChg chg="modSp add mod">
        <pc:chgData name="Katie  Cizel" userId="309f8464-9408-477e-aece-c444c00ba54d" providerId="ADAL" clId="{5D99DD6F-FEF5-4DDE-A5FB-84931B101223}" dt="2023-10-24T19:24:29.903" v="1343" actId="1037"/>
        <pc:sldMkLst>
          <pc:docMk/>
          <pc:sldMk cId="2833874048" sldId="280"/>
        </pc:sldMkLst>
        <pc:spChg chg="mod">
          <ac:chgData name="Katie  Cizel" userId="309f8464-9408-477e-aece-c444c00ba54d" providerId="ADAL" clId="{5D99DD6F-FEF5-4DDE-A5FB-84931B101223}" dt="2023-10-24T19:23:22.806" v="1237" actId="1076"/>
          <ac:spMkLst>
            <pc:docMk/>
            <pc:sldMk cId="2833874048" sldId="280"/>
            <ac:spMk id="12" creationId="{4D4DF858-8030-3D15-1697-6B23C2118D82}"/>
          </ac:spMkLst>
        </pc:spChg>
        <pc:spChg chg="mod">
          <ac:chgData name="Katie  Cizel" userId="309f8464-9408-477e-aece-c444c00ba54d" providerId="ADAL" clId="{5D99DD6F-FEF5-4DDE-A5FB-84931B101223}" dt="2023-10-24T19:23:19.728" v="1236" actId="1076"/>
          <ac:spMkLst>
            <pc:docMk/>
            <pc:sldMk cId="2833874048" sldId="280"/>
            <ac:spMk id="13" creationId="{40C398E0-E8E9-1A82-AB02-F4726FD577D1}"/>
          </ac:spMkLst>
        </pc:spChg>
        <pc:spChg chg="mod">
          <ac:chgData name="Katie  Cizel" userId="309f8464-9408-477e-aece-c444c00ba54d" providerId="ADAL" clId="{5D99DD6F-FEF5-4DDE-A5FB-84931B101223}" dt="2023-10-24T19:23:32.340" v="1242" actId="20577"/>
          <ac:spMkLst>
            <pc:docMk/>
            <pc:sldMk cId="2833874048" sldId="280"/>
            <ac:spMk id="14" creationId="{13CAE804-E089-5356-3A6A-03714F04FF8C}"/>
          </ac:spMkLst>
        </pc:spChg>
        <pc:spChg chg="mod">
          <ac:chgData name="Katie  Cizel" userId="309f8464-9408-477e-aece-c444c00ba54d" providerId="ADAL" clId="{5D99DD6F-FEF5-4DDE-A5FB-84931B101223}" dt="2023-10-24T19:23:40.394" v="1272" actId="20577"/>
          <ac:spMkLst>
            <pc:docMk/>
            <pc:sldMk cId="2833874048" sldId="280"/>
            <ac:spMk id="15" creationId="{2E93E8AD-88E0-A571-4682-2F5B243FECAA}"/>
          </ac:spMkLst>
        </pc:spChg>
        <pc:spChg chg="mod">
          <ac:chgData name="Katie  Cizel" userId="309f8464-9408-477e-aece-c444c00ba54d" providerId="ADAL" clId="{5D99DD6F-FEF5-4DDE-A5FB-84931B101223}" dt="2023-10-24T19:23:48.105" v="1302" actId="20577"/>
          <ac:spMkLst>
            <pc:docMk/>
            <pc:sldMk cId="2833874048" sldId="280"/>
            <ac:spMk id="16" creationId="{C536BBF6-D77D-B52A-4277-3BD4017173D1}"/>
          </ac:spMkLst>
        </pc:spChg>
        <pc:spChg chg="mod">
          <ac:chgData name="Katie  Cizel" userId="309f8464-9408-477e-aece-c444c00ba54d" providerId="ADAL" clId="{5D99DD6F-FEF5-4DDE-A5FB-84931B101223}" dt="2023-10-24T19:24:29.903" v="1343" actId="1037"/>
          <ac:spMkLst>
            <pc:docMk/>
            <pc:sldMk cId="2833874048" sldId="280"/>
            <ac:spMk id="17" creationId="{21B41F21-089D-8BBF-D9EC-8D843EADC25B}"/>
          </ac:spMkLst>
        </pc:spChg>
        <pc:spChg chg="mod">
          <ac:chgData name="Katie  Cizel" userId="309f8464-9408-477e-aece-c444c00ba54d" providerId="ADAL" clId="{5D99DD6F-FEF5-4DDE-A5FB-84931B101223}" dt="2023-10-24T19:23:59.042" v="1337" actId="20577"/>
          <ac:spMkLst>
            <pc:docMk/>
            <pc:sldMk cId="2833874048" sldId="280"/>
            <ac:spMk id="18" creationId="{D3AEADBF-9450-8C98-6FA1-2E960969C83C}"/>
          </ac:spMkLst>
        </pc:spChg>
      </pc:sldChg>
      <pc:sldChg chg="addSp delSp modSp add mod ord">
        <pc:chgData name="Katie  Cizel" userId="309f8464-9408-477e-aece-c444c00ba54d" providerId="ADAL" clId="{5D99DD6F-FEF5-4DDE-A5FB-84931B101223}" dt="2023-10-24T21:48:53.026" v="3125" actId="1076"/>
        <pc:sldMkLst>
          <pc:docMk/>
          <pc:sldMk cId="303008722" sldId="281"/>
        </pc:sldMkLst>
        <pc:spChg chg="mod">
          <ac:chgData name="Katie  Cizel" userId="309f8464-9408-477e-aece-c444c00ba54d" providerId="ADAL" clId="{5D99DD6F-FEF5-4DDE-A5FB-84931B101223}" dt="2023-10-24T21:47:33.420" v="3092" actId="1076"/>
          <ac:spMkLst>
            <pc:docMk/>
            <pc:sldMk cId="303008722" sldId="281"/>
            <ac:spMk id="14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21:40:11.450" v="2982" actId="1076"/>
          <ac:spMkLst>
            <pc:docMk/>
            <pc:sldMk cId="303008722" sldId="281"/>
            <ac:spMk id="24" creationId="{00000000-0000-0000-0000-000000000000}"/>
          </ac:spMkLst>
        </pc:spChg>
        <pc:spChg chg="del">
          <ac:chgData name="Katie  Cizel" userId="309f8464-9408-477e-aece-c444c00ba54d" providerId="ADAL" clId="{5D99DD6F-FEF5-4DDE-A5FB-84931B101223}" dt="2023-10-24T21:37:18.070" v="2847" actId="478"/>
          <ac:spMkLst>
            <pc:docMk/>
            <pc:sldMk cId="303008722" sldId="281"/>
            <ac:spMk id="25" creationId="{00000000-0000-0000-0000-000000000000}"/>
          </ac:spMkLst>
        </pc:spChg>
        <pc:spChg chg="del mod">
          <ac:chgData name="Katie  Cizel" userId="309f8464-9408-477e-aece-c444c00ba54d" providerId="ADAL" clId="{5D99DD6F-FEF5-4DDE-A5FB-84931B101223}" dt="2023-10-24T21:37:19.849" v="2850" actId="478"/>
          <ac:spMkLst>
            <pc:docMk/>
            <pc:sldMk cId="303008722" sldId="281"/>
            <ac:spMk id="26" creationId="{00000000-0000-0000-0000-000000000000}"/>
          </ac:spMkLst>
        </pc:spChg>
        <pc:spChg chg="mod">
          <ac:chgData name="Katie  Cizel" userId="309f8464-9408-477e-aece-c444c00ba54d" providerId="ADAL" clId="{5D99DD6F-FEF5-4DDE-A5FB-84931B101223}" dt="2023-10-24T21:40:00.986" v="2980" actId="1076"/>
          <ac:spMkLst>
            <pc:docMk/>
            <pc:sldMk cId="303008722" sldId="281"/>
            <ac:spMk id="27" creationId="{C86106BB-B1BB-CB50-4812-EABDABFF7A8B}"/>
          </ac:spMkLst>
        </pc:spChg>
        <pc:spChg chg="mod">
          <ac:chgData name="Katie  Cizel" userId="309f8464-9408-477e-aece-c444c00ba54d" providerId="ADAL" clId="{5D99DD6F-FEF5-4DDE-A5FB-84931B101223}" dt="2023-10-24T21:40:27.223" v="2985" actId="1076"/>
          <ac:spMkLst>
            <pc:docMk/>
            <pc:sldMk cId="303008722" sldId="281"/>
            <ac:spMk id="28" creationId="{A702019B-C8A9-A607-258C-AE124282EEB0}"/>
          </ac:spMkLst>
        </pc:spChg>
        <pc:spChg chg="mod">
          <ac:chgData name="Katie  Cizel" userId="309f8464-9408-477e-aece-c444c00ba54d" providerId="ADAL" clId="{5D99DD6F-FEF5-4DDE-A5FB-84931B101223}" dt="2023-10-24T21:40:42.911" v="2988" actId="1076"/>
          <ac:spMkLst>
            <pc:docMk/>
            <pc:sldMk cId="303008722" sldId="281"/>
            <ac:spMk id="29" creationId="{7F6B09BA-C718-C5F5-7A62-53E829B25B02}"/>
          </ac:spMkLst>
        </pc:spChg>
        <pc:spChg chg="mod">
          <ac:chgData name="Katie  Cizel" userId="309f8464-9408-477e-aece-c444c00ba54d" providerId="ADAL" clId="{5D99DD6F-FEF5-4DDE-A5FB-84931B101223}" dt="2023-10-24T21:40:04.102" v="2981" actId="1076"/>
          <ac:spMkLst>
            <pc:docMk/>
            <pc:sldMk cId="303008722" sldId="281"/>
            <ac:spMk id="30" creationId="{37C298C4-887F-B99F-D8D0-BA778C049B07}"/>
          </ac:spMkLst>
        </pc:spChg>
        <pc:spChg chg="add mod">
          <ac:chgData name="Katie  Cizel" userId="309f8464-9408-477e-aece-c444c00ba54d" providerId="ADAL" clId="{5D99DD6F-FEF5-4DDE-A5FB-84931B101223}" dt="2023-10-24T21:40:14.689" v="2983" actId="1076"/>
          <ac:spMkLst>
            <pc:docMk/>
            <pc:sldMk cId="303008722" sldId="281"/>
            <ac:spMk id="31" creationId="{C8774148-42B4-1C87-71A9-7116FF581B7E}"/>
          </ac:spMkLst>
        </pc:spChg>
        <pc:spChg chg="add mod">
          <ac:chgData name="Katie  Cizel" userId="309f8464-9408-477e-aece-c444c00ba54d" providerId="ADAL" clId="{5D99DD6F-FEF5-4DDE-A5FB-84931B101223}" dt="2023-10-24T21:40:32.069" v="2986" actId="1076"/>
          <ac:spMkLst>
            <pc:docMk/>
            <pc:sldMk cId="303008722" sldId="281"/>
            <ac:spMk id="32" creationId="{36DD07C7-7748-731E-E0E9-B5664091D55C}"/>
          </ac:spMkLst>
        </pc:spChg>
        <pc:spChg chg="mod">
          <ac:chgData name="Katie  Cizel" userId="309f8464-9408-477e-aece-c444c00ba54d" providerId="ADAL" clId="{5D99DD6F-FEF5-4DDE-A5FB-84931B101223}" dt="2023-10-24T21:37:24.893" v="2853"/>
          <ac:spMkLst>
            <pc:docMk/>
            <pc:sldMk cId="303008722" sldId="281"/>
            <ac:spMk id="36" creationId="{E4378685-F25F-19C0-F70A-BFCD3F960F1B}"/>
          </ac:spMkLst>
        </pc:spChg>
        <pc:spChg chg="mod">
          <ac:chgData name="Katie  Cizel" userId="309f8464-9408-477e-aece-c444c00ba54d" providerId="ADAL" clId="{5D99DD6F-FEF5-4DDE-A5FB-84931B101223}" dt="2023-10-24T21:37:24.893" v="2853"/>
          <ac:spMkLst>
            <pc:docMk/>
            <pc:sldMk cId="303008722" sldId="281"/>
            <ac:spMk id="37" creationId="{FC3D024A-F45C-150C-F7FF-144C4A010AE3}"/>
          </ac:spMkLst>
        </pc:spChg>
        <pc:spChg chg="add mod">
          <ac:chgData name="Katie  Cizel" userId="309f8464-9408-477e-aece-c444c00ba54d" providerId="ADAL" clId="{5D99DD6F-FEF5-4DDE-A5FB-84931B101223}" dt="2023-10-24T21:40:18.712" v="2984" actId="1076"/>
          <ac:spMkLst>
            <pc:docMk/>
            <pc:sldMk cId="303008722" sldId="281"/>
            <ac:spMk id="38" creationId="{C2F976C9-22CF-2F80-57C0-B068A4AA12E8}"/>
          </ac:spMkLst>
        </pc:spChg>
        <pc:spChg chg="mod">
          <ac:chgData name="Katie  Cizel" userId="309f8464-9408-477e-aece-c444c00ba54d" providerId="ADAL" clId="{5D99DD6F-FEF5-4DDE-A5FB-84931B101223}" dt="2023-10-24T21:37:30.306" v="2855"/>
          <ac:spMkLst>
            <pc:docMk/>
            <pc:sldMk cId="303008722" sldId="281"/>
            <ac:spMk id="40" creationId="{4EB44039-BFA0-27BF-B24D-AA36DC158B14}"/>
          </ac:spMkLst>
        </pc:spChg>
        <pc:spChg chg="mod">
          <ac:chgData name="Katie  Cizel" userId="309f8464-9408-477e-aece-c444c00ba54d" providerId="ADAL" clId="{5D99DD6F-FEF5-4DDE-A5FB-84931B101223}" dt="2023-10-24T21:37:30.306" v="2855"/>
          <ac:spMkLst>
            <pc:docMk/>
            <pc:sldMk cId="303008722" sldId="281"/>
            <ac:spMk id="41" creationId="{B5371A12-64B7-9138-FF6A-C56FE54D4B65}"/>
          </ac:spMkLst>
        </pc:spChg>
        <pc:spChg chg="add mod">
          <ac:chgData name="Katie  Cizel" userId="309f8464-9408-477e-aece-c444c00ba54d" providerId="ADAL" clId="{5D99DD6F-FEF5-4DDE-A5FB-84931B101223}" dt="2023-10-24T21:40:51.665" v="2990" actId="1076"/>
          <ac:spMkLst>
            <pc:docMk/>
            <pc:sldMk cId="303008722" sldId="281"/>
            <ac:spMk id="42" creationId="{6131D40A-9C84-70D8-B9A7-9541F88F381D}"/>
          </ac:spMkLst>
        </pc:spChg>
        <pc:spChg chg="add mod">
          <ac:chgData name="Katie  Cizel" userId="309f8464-9408-477e-aece-c444c00ba54d" providerId="ADAL" clId="{5D99DD6F-FEF5-4DDE-A5FB-84931B101223}" dt="2023-10-24T21:40:45.902" v="2989" actId="1076"/>
          <ac:spMkLst>
            <pc:docMk/>
            <pc:sldMk cId="303008722" sldId="281"/>
            <ac:spMk id="43" creationId="{D4D057E3-4E73-E1F2-CB49-E5671C5F2E3C}"/>
          </ac:spMkLst>
        </pc:spChg>
        <pc:spChg chg="del mod topLvl">
          <ac:chgData name="Katie  Cizel" userId="309f8464-9408-477e-aece-c444c00ba54d" providerId="ADAL" clId="{5D99DD6F-FEF5-4DDE-A5FB-84931B101223}" dt="2023-10-24T21:44:00.344" v="3006" actId="478"/>
          <ac:spMkLst>
            <pc:docMk/>
            <pc:sldMk cId="303008722" sldId="281"/>
            <ac:spMk id="45" creationId="{99073FBE-CE95-8E77-BC75-19A876924F27}"/>
          </ac:spMkLst>
        </pc:spChg>
        <pc:spChg chg="mod topLvl">
          <ac:chgData name="Katie  Cizel" userId="309f8464-9408-477e-aece-c444c00ba54d" providerId="ADAL" clId="{5D99DD6F-FEF5-4DDE-A5FB-84931B101223}" dt="2023-10-24T21:44:00.344" v="3006" actId="478"/>
          <ac:spMkLst>
            <pc:docMk/>
            <pc:sldMk cId="303008722" sldId="281"/>
            <ac:spMk id="46" creationId="{3B68BC71-1202-DFBF-AEA5-5A8B544F5E2E}"/>
          </ac:spMkLst>
        </pc:spChg>
        <pc:spChg chg="add mod">
          <ac:chgData name="Katie  Cizel" userId="309f8464-9408-477e-aece-c444c00ba54d" providerId="ADAL" clId="{5D99DD6F-FEF5-4DDE-A5FB-84931B101223}" dt="2023-10-24T21:45:47.916" v="3089" actId="6549"/>
          <ac:spMkLst>
            <pc:docMk/>
            <pc:sldMk cId="303008722" sldId="281"/>
            <ac:spMk id="47" creationId="{2FDB834A-8ECA-35B0-9DE0-172C6CA9B91F}"/>
          </ac:spMkLst>
        </pc:spChg>
        <pc:spChg chg="add mod">
          <ac:chgData name="Katie  Cizel" userId="309f8464-9408-477e-aece-c444c00ba54d" providerId="ADAL" clId="{5D99DD6F-FEF5-4DDE-A5FB-84931B101223}" dt="2023-10-24T21:48:53.026" v="3125" actId="1076"/>
          <ac:spMkLst>
            <pc:docMk/>
            <pc:sldMk cId="303008722" sldId="281"/>
            <ac:spMk id="48" creationId="{1158DCD9-7770-2CF9-B6B0-7F94BA209813}"/>
          </ac:spMkLst>
        </pc:spChg>
        <pc:grpChg chg="mod">
          <ac:chgData name="Katie  Cizel" userId="309f8464-9408-477e-aece-c444c00ba54d" providerId="ADAL" clId="{5D99DD6F-FEF5-4DDE-A5FB-84931B101223}" dt="2023-10-24T21:40:11.450" v="2982" actId="1076"/>
          <ac:grpSpMkLst>
            <pc:docMk/>
            <pc:sldMk cId="303008722" sldId="281"/>
            <ac:grpSpMk id="2" creationId="{00000000-0000-0000-0000-000000000000}"/>
          </ac:grpSpMkLst>
        </pc:grpChg>
        <pc:grpChg chg="del">
          <ac:chgData name="Katie  Cizel" userId="309f8464-9408-477e-aece-c444c00ba54d" providerId="ADAL" clId="{5D99DD6F-FEF5-4DDE-A5FB-84931B101223}" dt="2023-10-24T21:37:19.166" v="2849" actId="478"/>
          <ac:grpSpMkLst>
            <pc:docMk/>
            <pc:sldMk cId="303008722" sldId="281"/>
            <ac:grpSpMk id="5" creationId="{00000000-0000-0000-0000-000000000000}"/>
          </ac:grpSpMkLst>
        </pc:grpChg>
        <pc:grpChg chg="del mod">
          <ac:chgData name="Katie  Cizel" userId="309f8464-9408-477e-aece-c444c00ba54d" providerId="ADAL" clId="{5D99DD6F-FEF5-4DDE-A5FB-84931B101223}" dt="2023-10-24T21:37:21.023" v="2852" actId="478"/>
          <ac:grpSpMkLst>
            <pc:docMk/>
            <pc:sldMk cId="303008722" sldId="281"/>
            <ac:grpSpMk id="8" creationId="{00000000-0000-0000-0000-000000000000}"/>
          </ac:grpSpMkLst>
        </pc:grpChg>
        <pc:grpChg chg="del mod">
          <ac:chgData name="Katie  Cizel" userId="309f8464-9408-477e-aece-c444c00ba54d" providerId="ADAL" clId="{5D99DD6F-FEF5-4DDE-A5FB-84931B101223}" dt="2023-10-24T21:36:26.882" v="2823" actId="478"/>
          <ac:grpSpMkLst>
            <pc:docMk/>
            <pc:sldMk cId="303008722" sldId="281"/>
            <ac:grpSpMk id="15" creationId="{00000000-0000-0000-0000-000000000000}"/>
          </ac:grpSpMkLst>
        </pc:grpChg>
        <pc:grpChg chg="del">
          <ac:chgData name="Katie  Cizel" userId="309f8464-9408-477e-aece-c444c00ba54d" providerId="ADAL" clId="{5D99DD6F-FEF5-4DDE-A5FB-84931B101223}" dt="2023-10-24T21:37:18.580" v="2848" actId="478"/>
          <ac:grpSpMkLst>
            <pc:docMk/>
            <pc:sldMk cId="303008722" sldId="281"/>
            <ac:grpSpMk id="18" creationId="{00000000-0000-0000-0000-000000000000}"/>
          </ac:grpSpMkLst>
        </pc:grpChg>
        <pc:grpChg chg="del mod">
          <ac:chgData name="Katie  Cizel" userId="309f8464-9408-477e-aece-c444c00ba54d" providerId="ADAL" clId="{5D99DD6F-FEF5-4DDE-A5FB-84931B101223}" dt="2023-10-24T21:37:20.400" v="2851" actId="478"/>
          <ac:grpSpMkLst>
            <pc:docMk/>
            <pc:sldMk cId="303008722" sldId="281"/>
            <ac:grpSpMk id="21" creationId="{00000000-0000-0000-0000-000000000000}"/>
          </ac:grpSpMkLst>
        </pc:grpChg>
        <pc:grpChg chg="add mod ord">
          <ac:chgData name="Katie  Cizel" userId="309f8464-9408-477e-aece-c444c00ba54d" providerId="ADAL" clId="{5D99DD6F-FEF5-4DDE-A5FB-84931B101223}" dt="2023-10-24T21:40:18.712" v="2984" actId="1076"/>
          <ac:grpSpMkLst>
            <pc:docMk/>
            <pc:sldMk cId="303008722" sldId="281"/>
            <ac:grpSpMk id="34" creationId="{90A86E47-D4B9-9BE5-6092-B04DC6715229}"/>
          </ac:grpSpMkLst>
        </pc:grpChg>
        <pc:grpChg chg="add mod ord">
          <ac:chgData name="Katie  Cizel" userId="309f8464-9408-477e-aece-c444c00ba54d" providerId="ADAL" clId="{5D99DD6F-FEF5-4DDE-A5FB-84931B101223}" dt="2023-10-24T21:40:51.665" v="2990" actId="1076"/>
          <ac:grpSpMkLst>
            <pc:docMk/>
            <pc:sldMk cId="303008722" sldId="281"/>
            <ac:grpSpMk id="39" creationId="{63317015-6D21-7193-723E-CB5772D914E3}"/>
          </ac:grpSpMkLst>
        </pc:grpChg>
        <pc:grpChg chg="add del mod">
          <ac:chgData name="Katie  Cizel" userId="309f8464-9408-477e-aece-c444c00ba54d" providerId="ADAL" clId="{5D99DD6F-FEF5-4DDE-A5FB-84931B101223}" dt="2023-10-24T21:44:00.344" v="3006" actId="478"/>
          <ac:grpSpMkLst>
            <pc:docMk/>
            <pc:sldMk cId="303008722" sldId="281"/>
            <ac:grpSpMk id="44" creationId="{C58F5BD4-3D01-F6AB-9CB4-D12E9BD9C1AC}"/>
          </ac:grpSpMkLst>
        </pc:grpChg>
        <pc:picChg chg="del">
          <ac:chgData name="Katie  Cizel" userId="309f8464-9408-477e-aece-c444c00ba54d" providerId="ADAL" clId="{5D99DD6F-FEF5-4DDE-A5FB-84931B101223}" dt="2023-10-24T21:31:51.803" v="2620" actId="478"/>
          <ac:picMkLst>
            <pc:docMk/>
            <pc:sldMk cId="303008722" sldId="281"/>
            <ac:picMk id="33" creationId="{21E150CF-D898-55BA-44CB-60A1EC4B2AC0}"/>
          </ac:picMkLst>
        </pc:picChg>
        <pc:picChg chg="del">
          <ac:chgData name="Katie  Cizel" userId="309f8464-9408-477e-aece-c444c00ba54d" providerId="ADAL" clId="{5D99DD6F-FEF5-4DDE-A5FB-84931B101223}" dt="2023-10-24T21:31:51.086" v="2619" actId="478"/>
          <ac:picMkLst>
            <pc:docMk/>
            <pc:sldMk cId="303008722" sldId="281"/>
            <ac:picMk id="35" creationId="{35BF13D4-22A9-4B17-FDAA-8408478A5E64}"/>
          </ac:picMkLst>
        </pc:picChg>
        <pc:picChg chg="add mod">
          <ac:chgData name="Katie  Cizel" userId="309f8464-9408-477e-aece-c444c00ba54d" providerId="ADAL" clId="{5D99DD6F-FEF5-4DDE-A5FB-84931B101223}" dt="2023-10-24T21:43:20.909" v="2993" actId="14100"/>
          <ac:picMkLst>
            <pc:docMk/>
            <pc:sldMk cId="303008722" sldId="281"/>
            <ac:picMk id="4098" creationId="{6C1331AC-876B-94CA-EFC0-9D798E034E93}"/>
          </ac:picMkLst>
        </pc:picChg>
        <pc:picChg chg="add mod">
          <ac:chgData name="Katie  Cizel" userId="309f8464-9408-477e-aece-c444c00ba54d" providerId="ADAL" clId="{5D99DD6F-FEF5-4DDE-A5FB-84931B101223}" dt="2023-10-24T21:47:56.849" v="3095" actId="732"/>
          <ac:picMkLst>
            <pc:docMk/>
            <pc:sldMk cId="303008722" sldId="281"/>
            <ac:picMk id="4100" creationId="{E6A8FBA5-F086-FFD4-4755-6F788DE0A0C7}"/>
          </ac:picMkLst>
        </pc:picChg>
      </pc:sldChg>
      <pc:sldMasterChg chg="del delSldLayout">
        <pc:chgData name="Katie  Cizel" userId="309f8464-9408-477e-aece-c444c00ba54d" providerId="ADAL" clId="{5D99DD6F-FEF5-4DDE-A5FB-84931B101223}" dt="2023-10-24T18:23:41.610" v="376" actId="47"/>
        <pc:sldMasterMkLst>
          <pc:docMk/>
          <pc:sldMasterMk cId="1026902446" sldId="2147483648"/>
        </pc:sldMasterMkLst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45309699" sldId="2147483649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973267604" sldId="2147483650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338039292" sldId="2147483651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3696115977" sldId="2147483652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4146449638" sldId="2147483653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2854692739" sldId="2147483654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1137004692" sldId="2147483655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660093168" sldId="2147483656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3775023592" sldId="2147483657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3323734611" sldId="2147483658"/>
          </pc:sldLayoutMkLst>
        </pc:sldLayoutChg>
        <pc:sldLayoutChg chg="del">
          <pc:chgData name="Katie  Cizel" userId="309f8464-9408-477e-aece-c444c00ba54d" providerId="ADAL" clId="{5D99DD6F-FEF5-4DDE-A5FB-84931B101223}" dt="2023-10-24T18:23:41.610" v="376" actId="47"/>
          <pc:sldLayoutMkLst>
            <pc:docMk/>
            <pc:sldMasterMk cId="1026902446" sldId="2147483648"/>
            <pc:sldLayoutMk cId="596259783" sldId="2147483659"/>
          </pc:sldLayoutMkLst>
        </pc:sldLayoutChg>
      </pc:sldMasterChg>
    </pc:docChg>
  </pc:docChgLst>
  <pc:docChgLst>
    <pc:chgData name="Katie  Cizel" userId="S::katie@xperitas.org::309f8464-9408-477e-aece-c444c00ba54d" providerId="AD" clId="Web-{281E3BAA-0789-4357-B73D-92E6587384E6}"/>
    <pc:docChg chg="addSld delSld modSld addMainMaster delMainMaster">
      <pc:chgData name="Katie  Cizel" userId="S::katie@xperitas.org::309f8464-9408-477e-aece-c444c00ba54d" providerId="AD" clId="Web-{281E3BAA-0789-4357-B73D-92E6587384E6}" dt="2023-10-20T17:15:40.489" v="97"/>
      <pc:docMkLst>
        <pc:docMk/>
      </pc:docMkLst>
      <pc:sldChg chg="addSp delSp modSp mod setBg modClrScheme addAnim chgLayout">
        <pc:chgData name="Katie  Cizel" userId="S::katie@xperitas.org::309f8464-9408-477e-aece-c444c00ba54d" providerId="AD" clId="Web-{281E3BAA-0789-4357-B73D-92E6587384E6}" dt="2023-10-20T16:26:26.561" v="90" actId="1076"/>
        <pc:sldMkLst>
          <pc:docMk/>
          <pc:sldMk cId="109857222" sldId="256"/>
        </pc:sldMkLst>
        <pc:spChg chg="mod ord">
          <ac:chgData name="Katie  Cizel" userId="S::katie@xperitas.org::309f8464-9408-477e-aece-c444c00ba54d" providerId="AD" clId="Web-{281E3BAA-0789-4357-B73D-92E6587384E6}" dt="2023-10-20T16:26:14.498" v="84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Katie  Cizel" userId="S::katie@xperitas.org::309f8464-9408-477e-aece-c444c00ba54d" providerId="AD" clId="Web-{281E3BAA-0789-4357-B73D-92E6587384E6}" dt="2023-10-20T16:26:26.561" v="90" actId="1076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Katie  Cizel" userId="S::katie@xperitas.org::309f8464-9408-477e-aece-c444c00ba54d" providerId="AD" clId="Web-{281E3BAA-0789-4357-B73D-92E6587384E6}" dt="2023-10-20T16:26:14.498" v="85"/>
          <ac:spMkLst>
            <pc:docMk/>
            <pc:sldMk cId="109857222" sldId="256"/>
            <ac:spMk id="8" creationId="{934F1179-B481-4F9E-BCA3-AFB972070F83}"/>
          </ac:spMkLst>
        </pc:spChg>
        <pc:spChg chg="add del">
          <ac:chgData name="Katie  Cizel" userId="S::katie@xperitas.org::309f8464-9408-477e-aece-c444c00ba54d" providerId="AD" clId="Web-{281E3BAA-0789-4357-B73D-92E6587384E6}" dt="2023-10-20T16:26:14.498" v="85"/>
          <ac:spMkLst>
            <pc:docMk/>
            <pc:sldMk cId="109857222" sldId="256"/>
            <ac:spMk id="10" creationId="{827DC2C4-B485-428A-BF4A-472D2967F47F}"/>
          </ac:spMkLst>
        </pc:spChg>
        <pc:spChg chg="add del">
          <ac:chgData name="Katie  Cizel" userId="S::katie@xperitas.org::309f8464-9408-477e-aece-c444c00ba54d" providerId="AD" clId="Web-{281E3BAA-0789-4357-B73D-92E6587384E6}" dt="2023-10-20T16:26:14.498" v="85"/>
          <ac:spMkLst>
            <pc:docMk/>
            <pc:sldMk cId="109857222" sldId="256"/>
            <ac:spMk id="12" creationId="{EE04B5EB-F158-4507-90DD-BD23620C7CC9}"/>
          </ac:spMkLst>
        </pc:spChg>
        <pc:spChg chg="add del">
          <ac:chgData name="Katie  Cizel" userId="S::katie@xperitas.org::309f8464-9408-477e-aece-c444c00ba54d" providerId="AD" clId="Web-{281E3BAA-0789-4357-B73D-92E6587384E6}" dt="2023-10-20T16:26:14.498" v="84"/>
          <ac:spMkLst>
            <pc:docMk/>
            <pc:sldMk cId="109857222" sldId="256"/>
            <ac:spMk id="17" creationId="{D278ADA9-6383-4BDD-80D2-8899A402687B}"/>
          </ac:spMkLst>
        </pc:spChg>
        <pc:spChg chg="add del">
          <ac:chgData name="Katie  Cizel" userId="S::katie@xperitas.org::309f8464-9408-477e-aece-c444c00ba54d" providerId="AD" clId="Web-{281E3BAA-0789-4357-B73D-92E6587384E6}" dt="2023-10-20T16:26:14.498" v="84"/>
          <ac:spMkLst>
            <pc:docMk/>
            <pc:sldMk cId="109857222" sldId="256"/>
            <ac:spMk id="19" creationId="{484B7147-B0F6-40ED-B5A2-FF72BC8198B6}"/>
          </ac:spMkLst>
        </pc:spChg>
        <pc:spChg chg="add del">
          <ac:chgData name="Katie  Cizel" userId="S::katie@xperitas.org::309f8464-9408-477e-aece-c444c00ba54d" providerId="AD" clId="Web-{281E3BAA-0789-4357-B73D-92E6587384E6}" dt="2023-10-20T16:26:14.498" v="84"/>
          <ac:spMkLst>
            <pc:docMk/>
            <pc:sldMk cId="109857222" sldId="256"/>
            <ac:spMk id="21" creationId="{B36D2DE0-0628-4A9A-A59D-7BA8B5EB3022}"/>
          </ac:spMkLst>
        </pc:spChg>
        <pc:spChg chg="add del">
          <ac:chgData name="Katie  Cizel" userId="S::katie@xperitas.org::309f8464-9408-477e-aece-c444c00ba54d" providerId="AD" clId="Web-{281E3BAA-0789-4357-B73D-92E6587384E6}" dt="2023-10-20T16:26:14.498" v="84"/>
          <ac:spMkLst>
            <pc:docMk/>
            <pc:sldMk cId="109857222" sldId="256"/>
            <ac:spMk id="23" creationId="{48E405C9-94BE-41DA-928C-DEC9A8550E9F}"/>
          </ac:spMkLst>
        </pc:spChg>
        <pc:spChg chg="add del">
          <ac:chgData name="Katie  Cizel" userId="S::katie@xperitas.org::309f8464-9408-477e-aece-c444c00ba54d" providerId="AD" clId="Web-{281E3BAA-0789-4357-B73D-92E6587384E6}" dt="2023-10-20T16:26:14.498" v="84"/>
          <ac:spMkLst>
            <pc:docMk/>
            <pc:sldMk cId="109857222" sldId="256"/>
            <ac:spMk id="25" creationId="{D2091A72-D5BB-42AC-8FD3-F7747D90861E}"/>
          </ac:spMkLst>
        </pc:spChg>
        <pc:spChg chg="add del">
          <ac:chgData name="Katie  Cizel" userId="S::katie@xperitas.org::309f8464-9408-477e-aece-c444c00ba54d" providerId="AD" clId="Web-{281E3BAA-0789-4357-B73D-92E6587384E6}" dt="2023-10-20T16:26:14.498" v="84"/>
          <ac:spMkLst>
            <pc:docMk/>
            <pc:sldMk cId="109857222" sldId="256"/>
            <ac:spMk id="27" creationId="{6ED12BFC-A737-46AF-8411-481112D54B0C}"/>
          </ac:spMkLst>
        </pc:spChg>
        <pc:spChg chg="add">
          <ac:chgData name="Katie  Cizel" userId="S::katie@xperitas.org::309f8464-9408-477e-aece-c444c00ba54d" providerId="AD" clId="Web-{281E3BAA-0789-4357-B73D-92E6587384E6}" dt="2023-10-20T16:26:14.498" v="85"/>
          <ac:spMkLst>
            <pc:docMk/>
            <pc:sldMk cId="109857222" sldId="256"/>
            <ac:spMk id="29" creationId="{934F1179-B481-4F9E-BCA3-AFB972070F83}"/>
          </ac:spMkLst>
        </pc:spChg>
        <pc:spChg chg="add">
          <ac:chgData name="Katie  Cizel" userId="S::katie@xperitas.org::309f8464-9408-477e-aece-c444c00ba54d" providerId="AD" clId="Web-{281E3BAA-0789-4357-B73D-92E6587384E6}" dt="2023-10-20T16:26:14.498" v="85"/>
          <ac:spMkLst>
            <pc:docMk/>
            <pc:sldMk cId="109857222" sldId="256"/>
            <ac:spMk id="30" creationId="{827DC2C4-B485-428A-BF4A-472D2967F47F}"/>
          </ac:spMkLst>
        </pc:spChg>
        <pc:spChg chg="add">
          <ac:chgData name="Katie  Cizel" userId="S::katie@xperitas.org::309f8464-9408-477e-aece-c444c00ba54d" providerId="AD" clId="Web-{281E3BAA-0789-4357-B73D-92E6587384E6}" dt="2023-10-20T16:26:14.498" v="85"/>
          <ac:spMkLst>
            <pc:docMk/>
            <pc:sldMk cId="109857222" sldId="256"/>
            <ac:spMk id="31" creationId="{EE04B5EB-F158-4507-90DD-BD23620C7CC9}"/>
          </ac:spMkLst>
        </pc:spChg>
      </pc:sldChg>
      <pc:sldChg chg="delSp modSp new">
        <pc:chgData name="Katie  Cizel" userId="S::katie@xperitas.org::309f8464-9408-477e-aece-c444c00ba54d" providerId="AD" clId="Web-{281E3BAA-0789-4357-B73D-92E6587384E6}" dt="2023-10-20T16:25:38.154" v="82" actId="20577"/>
        <pc:sldMkLst>
          <pc:docMk/>
          <pc:sldMk cId="2775466508" sldId="257"/>
        </pc:sldMkLst>
        <pc:spChg chg="del">
          <ac:chgData name="Katie  Cizel" userId="S::katie@xperitas.org::309f8464-9408-477e-aece-c444c00ba54d" providerId="AD" clId="Web-{281E3BAA-0789-4357-B73D-92E6587384E6}" dt="2023-10-20T16:22:50.525" v="59"/>
          <ac:spMkLst>
            <pc:docMk/>
            <pc:sldMk cId="2775466508" sldId="257"/>
            <ac:spMk id="2" creationId="{CD825E60-4757-4F18-AFCD-3AA404DE99DE}"/>
          </ac:spMkLst>
        </pc:spChg>
        <pc:spChg chg="mod">
          <ac:chgData name="Katie  Cizel" userId="S::katie@xperitas.org::309f8464-9408-477e-aece-c444c00ba54d" providerId="AD" clId="Web-{281E3BAA-0789-4357-B73D-92E6587384E6}" dt="2023-10-20T16:25:38.154" v="82" actId="20577"/>
          <ac:spMkLst>
            <pc:docMk/>
            <pc:sldMk cId="2775466508" sldId="257"/>
            <ac:spMk id="3" creationId="{955CE93A-D8F3-5029-9CCC-E92F4A2CEC65}"/>
          </ac:spMkLst>
        </pc:spChg>
        <pc:spChg chg="mod">
          <ac:chgData name="Katie  Cizel" userId="S::katie@xperitas.org::309f8464-9408-477e-aece-c444c00ba54d" providerId="AD" clId="Web-{281E3BAA-0789-4357-B73D-92E6587384E6}" dt="2023-10-20T16:24:51.184" v="76" actId="1076"/>
          <ac:spMkLst>
            <pc:docMk/>
            <pc:sldMk cId="2775466508" sldId="257"/>
            <ac:spMk id="4" creationId="{38D881B2-0022-2BFD-B60D-69D9AAACE204}"/>
          </ac:spMkLst>
        </pc:spChg>
      </pc:sldChg>
      <pc:sldChg chg="add del replId">
        <pc:chgData name="Katie  Cizel" userId="S::katie@xperitas.org::309f8464-9408-477e-aece-c444c00ba54d" providerId="AD" clId="Web-{281E3BAA-0789-4357-B73D-92E6587384E6}" dt="2023-10-20T17:15:23.786" v="94"/>
        <pc:sldMkLst>
          <pc:docMk/>
          <pc:sldMk cId="2169998271" sldId="258"/>
        </pc:sldMkLst>
      </pc:sldChg>
      <pc:sldChg chg="delSp add">
        <pc:chgData name="Katie  Cizel" userId="S::katie@xperitas.org::309f8464-9408-477e-aece-c444c00ba54d" providerId="AD" clId="Web-{281E3BAA-0789-4357-B73D-92E6587384E6}" dt="2023-10-20T17:14:02.456" v="93"/>
        <pc:sldMkLst>
          <pc:docMk/>
          <pc:sldMk cId="972503288" sldId="259"/>
        </pc:sldMkLst>
        <pc:picChg chg="del">
          <ac:chgData name="Katie  Cizel" userId="S::katie@xperitas.org::309f8464-9408-477e-aece-c444c00ba54d" providerId="AD" clId="Web-{281E3BAA-0789-4357-B73D-92E6587384E6}" dt="2023-10-20T17:14:02.456" v="93"/>
          <ac:picMkLst>
            <pc:docMk/>
            <pc:sldMk cId="972503288" sldId="259"/>
            <ac:picMk id="2" creationId="{00000000-0000-0000-0000-000000000000}"/>
          </ac:picMkLst>
        </pc:picChg>
      </pc:sldChg>
      <pc:sldChg chg="delSp new">
        <pc:chgData name="Katie  Cizel" userId="S::katie@xperitas.org::309f8464-9408-477e-aece-c444c00ba54d" providerId="AD" clId="Web-{281E3BAA-0789-4357-B73D-92E6587384E6}" dt="2023-10-20T17:15:40.489" v="97"/>
        <pc:sldMkLst>
          <pc:docMk/>
          <pc:sldMk cId="2229382086" sldId="260"/>
        </pc:sldMkLst>
        <pc:spChg chg="del">
          <ac:chgData name="Katie  Cizel" userId="S::katie@xperitas.org::309f8464-9408-477e-aece-c444c00ba54d" providerId="AD" clId="Web-{281E3BAA-0789-4357-B73D-92E6587384E6}" dt="2023-10-20T17:15:38.255" v="96"/>
          <ac:spMkLst>
            <pc:docMk/>
            <pc:sldMk cId="2229382086" sldId="260"/>
            <ac:spMk id="2" creationId="{3A50B423-6356-9B92-95B8-3A292D622543}"/>
          </ac:spMkLst>
        </pc:spChg>
        <pc:spChg chg="del">
          <ac:chgData name="Katie  Cizel" userId="S::katie@xperitas.org::309f8464-9408-477e-aece-c444c00ba54d" providerId="AD" clId="Web-{281E3BAA-0789-4357-B73D-92E6587384E6}" dt="2023-10-20T17:15:40.489" v="97"/>
          <ac:spMkLst>
            <pc:docMk/>
            <pc:sldMk cId="2229382086" sldId="260"/>
            <ac:spMk id="4" creationId="{F317BFE6-4554-F808-30CB-870694D339A0}"/>
          </ac:spMkLst>
        </pc:spChg>
      </pc:sldChg>
      <pc:sldMasterChg chg="add addSldLayout">
        <pc:chgData name="Katie  Cizel" userId="S::katie@xperitas.org::309f8464-9408-477e-aece-c444c00ba54d" providerId="AD" clId="Web-{281E3BAA-0789-4357-B73D-92E6587384E6}" dt="2023-10-20T17:13:52.831" v="92"/>
        <pc:sldMasterMkLst>
          <pc:docMk/>
          <pc:sldMasterMk cId="1026902446" sldId="2147483648"/>
        </pc:sldMasterMkLst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45309699" sldId="2147483649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973267604" sldId="2147483650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338039292" sldId="2147483651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3696115977" sldId="2147483652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4146449638" sldId="2147483653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2854692739" sldId="2147483654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1137004692" sldId="2147483655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660093168" sldId="2147483656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3775023592" sldId="2147483657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3323734611" sldId="2147483658"/>
          </pc:sldLayoutMkLst>
        </pc:sldLayoutChg>
        <pc:sldLayoutChg chg="add">
          <pc:chgData name="Katie  Cizel" userId="S::katie@xperitas.org::309f8464-9408-477e-aece-c444c00ba54d" providerId="AD" clId="Web-{281E3BAA-0789-4357-B73D-92E6587384E6}" dt="2023-10-20T17:13:52.831" v="92"/>
          <pc:sldLayoutMkLst>
            <pc:docMk/>
            <pc:sldMasterMk cId="1026902446" sldId="2147483648"/>
            <pc:sldLayoutMk cId="596259783" sldId="2147483659"/>
          </pc:sldLayoutMkLst>
        </pc:sldLayoutChg>
      </pc:sldMasterChg>
      <pc:sldMasterChg chg="del delSldLayout">
        <pc:chgData name="Katie  Cizel" userId="S::katie@xperitas.org::309f8464-9408-477e-aece-c444c00ba54d" providerId="AD" clId="Web-{281E3BAA-0789-4357-B73D-92E6587384E6}" dt="2023-10-20T16:16:39.409" v="0"/>
        <pc:sldMasterMkLst>
          <pc:docMk/>
          <pc:sldMasterMk cId="2460954070" sldId="2147483660"/>
        </pc:sldMasterMkLst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Katie  Cizel" userId="S::katie@xperitas.org::309f8464-9408-477e-aece-c444c00ba54d" providerId="AD" clId="Web-{281E3BAA-0789-4357-B73D-92E6587384E6}" dt="2023-10-20T16:16:39.409" v="0"/>
        <pc:sldMasterMkLst>
          <pc:docMk/>
          <pc:sldMasterMk cId="1395065036" sldId="2147483672"/>
        </pc:sldMasterMkLst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3070498881" sldId="2147483673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3884082022" sldId="2147483674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1925149325" sldId="2147483675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3404670934" sldId="2147483676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2679456664" sldId="2147483677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740347308" sldId="2147483678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321503318" sldId="2147483679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1795935917" sldId="2147483680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3182502128" sldId="2147483681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1782937770" sldId="2147483682"/>
          </pc:sldLayoutMkLst>
        </pc:sldLayoutChg>
        <pc:sldLayoutChg chg="add mod replId">
          <pc:chgData name="Katie  Cizel" userId="S::katie@xperitas.org::309f8464-9408-477e-aece-c444c00ba54d" providerId="AD" clId="Web-{281E3BAA-0789-4357-B73D-92E6587384E6}" dt="2023-10-20T16:16:39.409" v="0"/>
          <pc:sldLayoutMkLst>
            <pc:docMk/>
            <pc:sldMasterMk cId="1395065036" sldId="2147483672"/>
            <pc:sldLayoutMk cId="1652962589" sldId="2147483683"/>
          </pc:sldLayoutMkLst>
        </pc:sldLayoutChg>
      </pc:sldMasterChg>
    </pc:docChg>
  </pc:docChgLst>
  <pc:docChgLst>
    <pc:chgData name="Katie  Cizel" userId="S::katie@xperitas.org::309f8464-9408-477e-aece-c444c00ba54d" providerId="AD" clId="Web-{F5EC5C7E-2E23-F4D2-C3E9-02527B04946F}"/>
    <pc:docChg chg="modSld">
      <pc:chgData name="Katie  Cizel" userId="S::katie@xperitas.org::309f8464-9408-477e-aece-c444c00ba54d" providerId="AD" clId="Web-{F5EC5C7E-2E23-F4D2-C3E9-02527B04946F}" dt="2024-01-11T20:00:43.795" v="4" actId="20577"/>
      <pc:docMkLst>
        <pc:docMk/>
      </pc:docMkLst>
      <pc:sldChg chg="modSp">
        <pc:chgData name="Katie  Cizel" userId="S::katie@xperitas.org::309f8464-9408-477e-aece-c444c00ba54d" providerId="AD" clId="Web-{F5EC5C7E-2E23-F4D2-C3E9-02527B04946F}" dt="2024-01-11T20:00:43.795" v="4" actId="20577"/>
        <pc:sldMkLst>
          <pc:docMk/>
          <pc:sldMk cId="0" sldId="276"/>
        </pc:sldMkLst>
        <pc:spChg chg="mod">
          <ac:chgData name="Katie  Cizel" userId="S::katie@xperitas.org::309f8464-9408-477e-aece-c444c00ba54d" providerId="AD" clId="Web-{F5EC5C7E-2E23-F4D2-C3E9-02527B04946F}" dt="2024-01-11T20:00:43.795" v="4" actId="20577"/>
          <ac:spMkLst>
            <pc:docMk/>
            <pc:sldMk cId="0" sldId="276"/>
            <ac:spMk id="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60D4-1468-4951-91CA-2B91B0596F0F}" type="datetimeFigureOut"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45007-2F02-4852-9482-C608AF0D7D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Depends on the language (Spanish/German)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Early Bird discount page – delete if the parent meeting is happening after this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96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WITHOUT early bird special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7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STEP: remove section from Puerto Rico (domestic location)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5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LEADERS: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Please insert your Custom Registration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Page QR code your Program Manager emailed you </a:t>
            </a: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8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4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4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2/ec_highlights%20%28Original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xperitas.org/sites/default/files/2023-05/RAA-Flyer_0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xperitas.org/resources/medical-insurance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11.sv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3/MKG_xperitas_1min%281080p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9.png"/><Relationship Id="rId5" Type="http://schemas.openxmlformats.org/officeDocument/2006/relationships/image" Target="../media/image28.png"/><Relationship Id="rId10" Type="http://schemas.openxmlformats.org/officeDocument/2006/relationships/image" Target="../media/image38.png"/><Relationship Id="rId4" Type="http://schemas.openxmlformats.org/officeDocument/2006/relationships/image" Target="../media/image27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5.svg"/><Relationship Id="rId7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3289228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7284242" y="4754880"/>
            <a:ext cx="2721276" cy="1998231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25720" y="2410196"/>
            <a:ext cx="3650536" cy="57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6"/>
              </a:lnSpc>
            </a:pPr>
            <a:r>
              <a:rPr lang="en-US" sz="3504" spc="631">
                <a:solidFill>
                  <a:srgbClr val="000000"/>
                </a:solidFill>
                <a:latin typeface="Arial"/>
              </a:rPr>
              <a:t>LET’S GO 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312DD-DEB7-CF52-8F8C-174DF8671CA9}"/>
              </a:ext>
            </a:extLst>
          </p:cNvPr>
          <p:cNvSpPr txBox="1"/>
          <p:nvPr/>
        </p:nvSpPr>
        <p:spPr>
          <a:xfrm>
            <a:off x="6643750" y="2983751"/>
            <a:ext cx="5334561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 dirty="0">
                <a:latin typeface="Arial"/>
                <a:cs typeface="Arial"/>
              </a:rPr>
              <a:t>Ecuador</a:t>
            </a:r>
            <a:r>
              <a:rPr lang="en-US" sz="8800" dirty="0">
                <a:latin typeface="Arial"/>
                <a:cs typeface="Arial"/>
              </a:rPr>
              <a:t>!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9A29CD-78D5-C593-FDB0-6C5FD54F628C}"/>
              </a:ext>
            </a:extLst>
          </p:cNvPr>
          <p:cNvCxnSpPr>
            <a:cxnSpLocks/>
          </p:cNvCxnSpPr>
          <p:nvPr/>
        </p:nvCxnSpPr>
        <p:spPr>
          <a:xfrm>
            <a:off x="6954057" y="4700336"/>
            <a:ext cx="36505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A blue and orange text on a black background">
            <a:extLst>
              <a:ext uri="{FF2B5EF4-FFF2-40B4-BE49-F238E27FC236}">
                <a16:creationId xmlns:a16="http://schemas.microsoft.com/office/drawing/2014/main" id="{CBFBD935-58B5-4D17-15E6-457D2115F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040" y="1148080"/>
            <a:ext cx="3698240" cy="1127760"/>
          </a:xfrm>
          <a:prstGeom prst="rect">
            <a:avLst/>
          </a:prstGeom>
        </p:spPr>
      </p:pic>
      <p:pic>
        <p:nvPicPr>
          <p:cNvPr id="4" name="pinchincha_volcano">
            <a:extLst>
              <a:ext uri="{FF2B5EF4-FFF2-40B4-BE49-F238E27FC236}">
                <a16:creationId xmlns:a16="http://schemas.microsoft.com/office/drawing/2014/main" id="{BE145B08-AF73-A380-B521-5D59E3BD71D2}"/>
              </a:ext>
            </a:extLst>
          </p:cNvPr>
          <p:cNvPicPr/>
          <p:nvPr/>
        </p:nvPicPr>
        <p:blipFill rotWithShape="1">
          <a:blip r:embed="rId4"/>
          <a:srcRect l="18464" r="18464"/>
          <a:stretch/>
        </p:blipFill>
        <p:spPr>
          <a:xfrm>
            <a:off x="0" y="-24116"/>
            <a:ext cx="6062835" cy="68821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10D90D-55BA-C460-9499-DC1A349DCC5F}"/>
              </a:ext>
            </a:extLst>
          </p:cNvPr>
          <p:cNvSpPr/>
          <p:nvPr/>
        </p:nvSpPr>
        <p:spPr>
          <a:xfrm>
            <a:off x="4985125" y="3765352"/>
            <a:ext cx="4141611" cy="533400"/>
          </a:xfrm>
          <a:prstGeom prst="rect">
            <a:avLst/>
          </a:prstGeom>
        </p:spPr>
        <p:txBody>
          <a:bodyPr spcFirstLastPara="0" lIns="95250" tIns="9525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sz="2250" dirty="0">
                <a:solidFill>
                  <a:srgbClr val="717274"/>
                </a:solidFill>
                <a:latin typeface="Lato"/>
                <a:ea typeface="+mn-ea"/>
                <a:cs typeface="Lato"/>
              </a:rPr>
              <a:t>Insert </a:t>
            </a:r>
            <a:r>
              <a:rPr lang="en-US" sz="2250" dirty="0">
                <a:latin typeface="Lato"/>
                <a:cs typeface="Lato"/>
                <a:hlinkClick r:id="rId11"/>
              </a:rPr>
              <a:t>Ecuador</a:t>
            </a:r>
            <a:r>
              <a:rPr lang="en-US" sz="2250" dirty="0">
                <a:solidFill>
                  <a:srgbClr val="FF0000"/>
                </a:solidFill>
                <a:latin typeface="Lato"/>
                <a:cs typeface="Lato"/>
              </a:rPr>
              <a:t> </a:t>
            </a:r>
            <a:r>
              <a:rPr lang="en-US" sz="2250" dirty="0">
                <a:solidFill>
                  <a:srgbClr val="717274"/>
                </a:solidFill>
                <a:latin typeface="Lato"/>
                <a:cs typeface="Lato"/>
              </a:rPr>
              <a:t>video</a:t>
            </a:r>
            <a:endParaRPr lang="en-US" sz="2250" dirty="0">
              <a:solidFill>
                <a:srgbClr val="717274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9741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8">
            <a:extLst>
              <a:ext uri="{FF2B5EF4-FFF2-40B4-BE49-F238E27FC236}">
                <a16:creationId xmlns:a16="http://schemas.microsoft.com/office/drawing/2014/main" id="{5999F02C-22FE-74C8-BB44-83ED9E1C95C7}"/>
              </a:ext>
            </a:extLst>
          </p:cNvPr>
          <p:cNvSpPr/>
          <p:nvPr/>
        </p:nvSpPr>
        <p:spPr>
          <a:xfrm>
            <a:off x="-6584" y="-19104"/>
            <a:ext cx="1261410" cy="6877104"/>
          </a:xfrm>
          <a:prstGeom prst="rect">
            <a:avLst/>
          </a:prstGeom>
          <a:solidFill>
            <a:srgbClr val="00B0B9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6EBA55A5-9364-E537-22BF-2DCB3107CFC7}"/>
              </a:ext>
            </a:extLst>
          </p:cNvPr>
          <p:cNvSpPr/>
          <p:nvPr/>
        </p:nvSpPr>
        <p:spPr>
          <a:xfrm rot="16200000">
            <a:off x="-1605948" y="3989397"/>
            <a:ext cx="4334454" cy="1415850"/>
          </a:xfrm>
          <a:custGeom>
            <a:avLst/>
            <a:gdLst/>
            <a:ahLst/>
            <a:cxnLst/>
            <a:rect l="l" t="t" r="r" b="b"/>
            <a:pathLst>
              <a:path w="8783923" h="8783923">
                <a:moveTo>
                  <a:pt x="0" y="0"/>
                </a:moveTo>
                <a:lnTo>
                  <a:pt x="8783923" y="0"/>
                </a:lnTo>
                <a:lnTo>
                  <a:pt x="8783923" y="8783923"/>
                </a:lnTo>
                <a:lnTo>
                  <a:pt x="0" y="8783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BB821-B3E9-72AD-9798-5DE8B16CD3F4}"/>
              </a:ext>
            </a:extLst>
          </p:cNvPr>
          <p:cNvSpPr txBox="1"/>
          <p:nvPr/>
        </p:nvSpPr>
        <p:spPr>
          <a:xfrm>
            <a:off x="1499203" y="170653"/>
            <a:ext cx="10322315" cy="32555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"Having our child experience another culture and have his eyes opened to the world outside of his hometown was life-changing. Watching him gain confidence through this experience where he needed to challenge himself and be independent was a joy."</a:t>
            </a:r>
            <a:r>
              <a:rPr lang="en-US" sz="3200" i="1" dirty="0">
                <a:latin typeface="Arial"/>
                <a:cs typeface="Times New Roman"/>
              </a:rPr>
              <a:t> </a:t>
            </a:r>
            <a:endParaRPr lang="en-US" sz="3200" i="1">
              <a:latin typeface="Arial"/>
              <a:ea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German Immersion student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21409133-F0D0-765C-9B36-7D9B40802A55}"/>
              </a:ext>
            </a:extLst>
          </p:cNvPr>
          <p:cNvSpPr txBox="1"/>
          <p:nvPr/>
        </p:nvSpPr>
        <p:spPr>
          <a:xfrm>
            <a:off x="1633183" y="3928977"/>
            <a:ext cx="10065818" cy="25168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"His increase in love for the Spanish language as well as foreign cultures. This trip fueled his desire to travel and experience more of our world." </a:t>
            </a:r>
            <a:endParaRPr lang="en-US" sz="2800" i="1">
              <a:latin typeface="Arial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Spanish Immersion student to Costa Rica</a:t>
            </a:r>
            <a:endParaRPr lang="en-US" sz="2400">
              <a:latin typeface="Arial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2B5C10-A9C6-608F-CF66-D176048F578D}"/>
              </a:ext>
            </a:extLst>
          </p:cNvPr>
          <p:cNvSpPr/>
          <p:nvPr/>
        </p:nvSpPr>
        <p:spPr>
          <a:xfrm flipV="1">
            <a:off x="2544791" y="3766867"/>
            <a:ext cx="8238227" cy="38157"/>
          </a:xfrm>
          <a:prstGeom prst="rect">
            <a:avLst/>
          </a:prstGeom>
          <a:solidFill>
            <a:srgbClr val="00B0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-14111"/>
            <a:ext cx="11175249" cy="1181806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09023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Body text copy">
            <a:extLst>
              <a:ext uri="{FF2B5EF4-FFF2-40B4-BE49-F238E27FC236}">
                <a16:creationId xmlns:a16="http://schemas.microsoft.com/office/drawing/2014/main" id="{D914407F-443D-A276-D5F4-9C38C1DEA86A}"/>
              </a:ext>
            </a:extLst>
          </p:cNvPr>
          <p:cNvSpPr/>
          <p:nvPr/>
        </p:nvSpPr>
        <p:spPr>
          <a:xfrm>
            <a:off x="1442510" y="274037"/>
            <a:ext cx="3634330" cy="801467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Finances</a:t>
            </a:r>
          </a:p>
        </p:txBody>
      </p:sp>
      <p:sp>
        <p:nvSpPr>
          <p:cNvPr id="36" name="Freeform 24">
            <a:extLst>
              <a:ext uri="{FF2B5EF4-FFF2-40B4-BE49-F238E27FC236}">
                <a16:creationId xmlns:a16="http://schemas.microsoft.com/office/drawing/2014/main" id="{6AD849AC-2A50-96A6-F099-6DEC4863A410}"/>
              </a:ext>
            </a:extLst>
          </p:cNvPr>
          <p:cNvSpPr/>
          <p:nvPr/>
        </p:nvSpPr>
        <p:spPr>
          <a:xfrm>
            <a:off x="1366217" y="185557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8" name="Body text copy">
            <a:extLst>
              <a:ext uri="{FF2B5EF4-FFF2-40B4-BE49-F238E27FC236}">
                <a16:creationId xmlns:a16="http://schemas.microsoft.com/office/drawing/2014/main" id="{7D0484ED-44EC-CE0F-FBBC-B970A790FDC9}"/>
              </a:ext>
            </a:extLst>
          </p:cNvPr>
          <p:cNvSpPr/>
          <p:nvPr/>
        </p:nvSpPr>
        <p:spPr>
          <a:xfrm>
            <a:off x="7736067" y="1999544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Fundraising Ideas</a:t>
            </a:r>
          </a:p>
        </p:txBody>
      </p:sp>
      <p:sp>
        <p:nvSpPr>
          <p:cNvPr id="40" name="Body text copy">
            <a:extLst>
              <a:ext uri="{FF2B5EF4-FFF2-40B4-BE49-F238E27FC236}">
                <a16:creationId xmlns:a16="http://schemas.microsoft.com/office/drawing/2014/main" id="{6743B300-9913-40A0-2654-081668E89E1B}"/>
              </a:ext>
            </a:extLst>
          </p:cNvPr>
          <p:cNvSpPr/>
          <p:nvPr/>
        </p:nvSpPr>
        <p:spPr>
          <a:xfrm>
            <a:off x="1964621" y="4195119"/>
            <a:ext cx="2255309" cy="504472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Scholarships</a:t>
            </a:r>
          </a:p>
        </p:txBody>
      </p:sp>
      <p:sp>
        <p:nvSpPr>
          <p:cNvPr id="42" name="Body text copy">
            <a:extLst>
              <a:ext uri="{FF2B5EF4-FFF2-40B4-BE49-F238E27FC236}">
                <a16:creationId xmlns:a16="http://schemas.microsoft.com/office/drawing/2014/main" id="{B81F9C77-ADCB-A300-9779-35AEB4DE73CD}"/>
              </a:ext>
            </a:extLst>
          </p:cNvPr>
          <p:cNvSpPr/>
          <p:nvPr/>
        </p:nvSpPr>
        <p:spPr>
          <a:xfrm>
            <a:off x="7747463" y="4272723"/>
            <a:ext cx="3292475" cy="39158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lang="en-US" sz="2400" b="1" dirty="0">
                <a:latin typeface="Arial"/>
                <a:cs typeface="Arial"/>
              </a:rPr>
              <a:t>Other Opportunities</a:t>
            </a:r>
          </a:p>
        </p:txBody>
      </p:sp>
      <p:sp>
        <p:nvSpPr>
          <p:cNvPr id="44" name="Body text copy">
            <a:extLst>
              <a:ext uri="{FF2B5EF4-FFF2-40B4-BE49-F238E27FC236}">
                <a16:creationId xmlns:a16="http://schemas.microsoft.com/office/drawing/2014/main" id="{0F7EA103-A2CB-D017-B478-1725DED91F7A}"/>
              </a:ext>
            </a:extLst>
          </p:cNvPr>
          <p:cNvSpPr/>
          <p:nvPr/>
        </p:nvSpPr>
        <p:spPr>
          <a:xfrm>
            <a:off x="7338339" y="2480931"/>
            <a:ext cx="4097826" cy="104049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Grounds for Change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My Travel Fund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Hosting fundraising events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46" name="Body text copy">
            <a:extLst>
              <a:ext uri="{FF2B5EF4-FFF2-40B4-BE49-F238E27FC236}">
                <a16:creationId xmlns:a16="http://schemas.microsoft.com/office/drawing/2014/main" id="{FE2691E6-CF28-ABC8-5CBA-A8B18EF9EEE8}"/>
              </a:ext>
            </a:extLst>
          </p:cNvPr>
          <p:cNvSpPr/>
          <p:nvPr/>
        </p:nvSpPr>
        <p:spPr>
          <a:xfrm>
            <a:off x="1441587" y="4769887"/>
            <a:ext cx="4847021" cy="71741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Xperitas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Writing Scholarships</a:t>
            </a: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Xperitas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Alumni Scholarship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24">
            <a:extLst>
              <a:ext uri="{FF2B5EF4-FFF2-40B4-BE49-F238E27FC236}">
                <a16:creationId xmlns:a16="http://schemas.microsoft.com/office/drawing/2014/main" id="{92094856-4E71-5492-941E-BA9DE62F17C3}"/>
              </a:ext>
            </a:extLst>
          </p:cNvPr>
          <p:cNvSpPr/>
          <p:nvPr/>
        </p:nvSpPr>
        <p:spPr>
          <a:xfrm>
            <a:off x="1365096" y="406403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0" name="Freeform 24">
            <a:extLst>
              <a:ext uri="{FF2B5EF4-FFF2-40B4-BE49-F238E27FC236}">
                <a16:creationId xmlns:a16="http://schemas.microsoft.com/office/drawing/2014/main" id="{00D8E0F1-77EC-611B-1B94-E9B713755121}"/>
              </a:ext>
            </a:extLst>
          </p:cNvPr>
          <p:cNvSpPr/>
          <p:nvPr/>
        </p:nvSpPr>
        <p:spPr>
          <a:xfrm>
            <a:off x="7136541" y="185138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2" name="Body text copy">
            <a:extLst>
              <a:ext uri="{FF2B5EF4-FFF2-40B4-BE49-F238E27FC236}">
                <a16:creationId xmlns:a16="http://schemas.microsoft.com/office/drawing/2014/main" id="{712F39AF-5CFE-AF80-9E75-F4635AD297A4}"/>
              </a:ext>
            </a:extLst>
          </p:cNvPr>
          <p:cNvSpPr/>
          <p:nvPr/>
        </p:nvSpPr>
        <p:spPr>
          <a:xfrm>
            <a:off x="7427605" y="4769251"/>
            <a:ext cx="4312459" cy="1228718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Early Bird Discount: Enroll before June 15 to receive a $200 discount.</a:t>
            </a:r>
            <a:endParaRPr lang="en-US" sz="2000" dirty="0">
              <a:latin typeface="Arial"/>
              <a:cs typeface="Arial"/>
            </a:endParaRP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Photo Contest(s)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/>
                <a:cs typeface="Arial"/>
              </a:rPr>
              <a:t>Nat'l</a:t>
            </a:r>
            <a:r>
              <a:rPr lang="en-US" sz="2000" dirty="0">
                <a:latin typeface="Arial"/>
                <a:cs typeface="Arial"/>
              </a:rPr>
              <a:t> Spanish Exam discount</a:t>
            </a:r>
          </a:p>
        </p:txBody>
      </p:sp>
      <p:sp>
        <p:nvSpPr>
          <p:cNvPr id="54" name="Body text copy">
            <a:extLst>
              <a:ext uri="{FF2B5EF4-FFF2-40B4-BE49-F238E27FC236}">
                <a16:creationId xmlns:a16="http://schemas.microsoft.com/office/drawing/2014/main" id="{A3591CD2-6DC4-82CF-A281-35784A36012F}"/>
              </a:ext>
            </a:extLst>
          </p:cNvPr>
          <p:cNvSpPr/>
          <p:nvPr/>
        </p:nvSpPr>
        <p:spPr>
          <a:xfrm>
            <a:off x="1486743" y="2517555"/>
            <a:ext cx="5044611" cy="99656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Household income of $60,000 or less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Provides up to 60% of program price</a:t>
            </a:r>
            <a:endParaRPr lang="en-US" sz="2000" dirty="0">
              <a:latin typeface="Arial"/>
              <a:cs typeface="Arial"/>
            </a:endParaRP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Calibri"/>
                <a:cs typeface="Calibri"/>
              </a:rPr>
              <a:t>Deadline: October 15</a:t>
            </a:r>
          </a:p>
        </p:txBody>
      </p:sp>
      <p:sp>
        <p:nvSpPr>
          <p:cNvPr id="56" name="Body text copy">
            <a:extLst>
              <a:ext uri="{FF2B5EF4-FFF2-40B4-BE49-F238E27FC236}">
                <a16:creationId xmlns:a16="http://schemas.microsoft.com/office/drawing/2014/main" id="{A4FF2AD2-9077-AFCB-7D7B-4395595D32D7}"/>
              </a:ext>
            </a:extLst>
          </p:cNvPr>
          <p:cNvSpPr/>
          <p:nvPr/>
        </p:nvSpPr>
        <p:spPr>
          <a:xfrm>
            <a:off x="1956720" y="1944792"/>
            <a:ext cx="3277305" cy="532694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Financial Aid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24">
            <a:extLst>
              <a:ext uri="{FF2B5EF4-FFF2-40B4-BE49-F238E27FC236}">
                <a16:creationId xmlns:a16="http://schemas.microsoft.com/office/drawing/2014/main" id="{3C5A0F61-2AFF-0764-CADD-C6556CDFB83C}"/>
              </a:ext>
            </a:extLst>
          </p:cNvPr>
          <p:cNvSpPr/>
          <p:nvPr/>
        </p:nvSpPr>
        <p:spPr>
          <a:xfrm>
            <a:off x="7136540" y="4154489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6878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8554942" y="3173159"/>
            <a:ext cx="484585" cy="103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6100" dirty="0">
              <a:solidFill>
                <a:srgbClr val="E07E3C"/>
              </a:solidFill>
              <a:latin typeface="Canva Sans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288728" y="666367"/>
            <a:ext cx="3109910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300" b="1" dirty="0">
                <a:solidFill>
                  <a:schemeClr val="bg1"/>
                </a:solidFill>
                <a:latin typeface="Arial Bold"/>
                <a:cs typeface="Arial Bold"/>
              </a:rPr>
              <a:t>Program</a:t>
            </a:r>
            <a:endParaRPr lang="en-US" sz="5300" b="1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5300" b="1" dirty="0">
                <a:solidFill>
                  <a:schemeClr val="bg1"/>
                </a:solidFill>
                <a:latin typeface="Arial Bold"/>
                <a:cs typeface="Arial Bold"/>
              </a:rPr>
              <a:t>Pricing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708027" y="1003641"/>
            <a:ext cx="490205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Arial"/>
                <a:cs typeface="Arial"/>
              </a:rPr>
              <a:t>$xxx</a:t>
            </a:r>
            <a:endParaRPr lang="en-US" sz="44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26960" y="3805012"/>
            <a:ext cx="30322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Round-Trip Airfare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3658361" y="3801367"/>
            <a:ext cx="263490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Accommodations per itinerary</a:t>
            </a:r>
          </a:p>
          <a:p>
            <a:pPr algn="ctr"/>
            <a:endParaRPr lang="en-US" sz="24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6308154" y="3803762"/>
            <a:ext cx="26434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Meals &amp; Activities Per Itinerary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8795419" y="3800670"/>
            <a:ext cx="26499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In-Country Transportation Per Itinerary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728315" y="5482820"/>
            <a:ext cx="26457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Family Stay Experience</a:t>
            </a:r>
            <a:r>
              <a:rPr lang="en-US" sz="2400" dirty="0">
                <a:ea typeface="+mn-lt"/>
                <a:cs typeface="+mn-lt"/>
              </a:rPr>
              <a:t>®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6D57F7-8392-5593-F96F-C8CD06E3D629}"/>
              </a:ext>
            </a:extLst>
          </p:cNvPr>
          <p:cNvSpPr txBox="1"/>
          <p:nvPr/>
        </p:nvSpPr>
        <p:spPr>
          <a:xfrm>
            <a:off x="955040" y="6532880"/>
            <a:ext cx="43891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Calibri"/>
                <a:cs typeface="Calibri"/>
                <a:hlinkClick r:id="rId3"/>
              </a:rPr>
              <a:t>View our Rest Assured Advantages</a:t>
            </a:r>
            <a:endParaRPr lang="en-US" sz="1600"/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id="{875A51F2-B332-C495-F5AD-7A1123D9FBF4}"/>
              </a:ext>
            </a:extLst>
          </p:cNvPr>
          <p:cNvSpPr/>
          <p:nvPr/>
        </p:nvSpPr>
        <p:spPr>
          <a:xfrm>
            <a:off x="1849535" y="3153808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9" name="Freeform 24">
            <a:extLst>
              <a:ext uri="{FF2B5EF4-FFF2-40B4-BE49-F238E27FC236}">
                <a16:creationId xmlns:a16="http://schemas.microsoft.com/office/drawing/2014/main" id="{86CB0BD8-5674-89F1-9E91-9094A5C68AA5}"/>
              </a:ext>
            </a:extLst>
          </p:cNvPr>
          <p:cNvSpPr/>
          <p:nvPr/>
        </p:nvSpPr>
        <p:spPr>
          <a:xfrm>
            <a:off x="4439273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1" name="Freeform 24">
            <a:extLst>
              <a:ext uri="{FF2B5EF4-FFF2-40B4-BE49-F238E27FC236}">
                <a16:creationId xmlns:a16="http://schemas.microsoft.com/office/drawing/2014/main" id="{EBD72144-ECE3-4B2E-29A9-35F330E2110D}"/>
              </a:ext>
            </a:extLst>
          </p:cNvPr>
          <p:cNvSpPr/>
          <p:nvPr/>
        </p:nvSpPr>
        <p:spPr>
          <a:xfrm>
            <a:off x="7339010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3" name="Freeform 24">
            <a:extLst>
              <a:ext uri="{FF2B5EF4-FFF2-40B4-BE49-F238E27FC236}">
                <a16:creationId xmlns:a16="http://schemas.microsoft.com/office/drawing/2014/main" id="{B4A4FFF4-BB2A-6F42-0730-13F86AB21329}"/>
              </a:ext>
            </a:extLst>
          </p:cNvPr>
          <p:cNvSpPr/>
          <p:nvPr/>
        </p:nvSpPr>
        <p:spPr>
          <a:xfrm>
            <a:off x="9824832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5" name="Freeform 24">
            <a:extLst>
              <a:ext uri="{FF2B5EF4-FFF2-40B4-BE49-F238E27FC236}">
                <a16:creationId xmlns:a16="http://schemas.microsoft.com/office/drawing/2014/main" id="{38CEBD45-ACC5-E443-FAFD-93DDE598D312}"/>
              </a:ext>
            </a:extLst>
          </p:cNvPr>
          <p:cNvSpPr/>
          <p:nvPr/>
        </p:nvSpPr>
        <p:spPr>
          <a:xfrm>
            <a:off x="1753087" y="486127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D398D5-46AB-CB9C-DA15-F8158E40C8A8}"/>
              </a:ext>
            </a:extLst>
          </p:cNvPr>
          <p:cNvSpPr txBox="1"/>
          <p:nvPr/>
        </p:nvSpPr>
        <p:spPr>
          <a:xfrm>
            <a:off x="3870960" y="1930400"/>
            <a:ext cx="22250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  <a:ea typeface="Calibri"/>
                <a:cs typeface="Calibri"/>
              </a:rPr>
              <a:t>XX Days</a:t>
            </a:r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DD03A71F-1147-31EB-EAE1-FDA0BA76AD65}"/>
              </a:ext>
            </a:extLst>
          </p:cNvPr>
          <p:cNvSpPr/>
          <p:nvPr/>
        </p:nvSpPr>
        <p:spPr>
          <a:xfrm>
            <a:off x="7333174" y="4864714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282D7-1A8C-A302-33D0-4064E0DA8A3A}"/>
              </a:ext>
            </a:extLst>
          </p:cNvPr>
          <p:cNvSpPr txBox="1"/>
          <p:nvPr/>
        </p:nvSpPr>
        <p:spPr>
          <a:xfrm>
            <a:off x="5875409" y="5482821"/>
            <a:ext cx="352272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Medical Insurance</a:t>
            </a:r>
            <a:endParaRPr lang="en-US" dirty="0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C98637B5-0614-D98D-1F7E-FC584475FB74}"/>
              </a:ext>
            </a:extLst>
          </p:cNvPr>
          <p:cNvSpPr/>
          <p:nvPr/>
        </p:nvSpPr>
        <p:spPr>
          <a:xfrm>
            <a:off x="4434782" y="4861272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E5DAC-0449-B5B2-CF18-5F4993CA33FD}"/>
              </a:ext>
            </a:extLst>
          </p:cNvPr>
          <p:cNvSpPr txBox="1"/>
          <p:nvPr/>
        </p:nvSpPr>
        <p:spPr>
          <a:xfrm>
            <a:off x="3704426" y="5482820"/>
            <a:ext cx="205623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24/7 Support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2400" dirty="0">
                <a:latin typeface="Arial"/>
                <a:cs typeface="Arial"/>
              </a:rPr>
              <a:t>While abroad</a:t>
            </a:r>
          </a:p>
        </p:txBody>
      </p:sp>
    </p:spTree>
    <p:extLst>
      <p:ext uri="{BB962C8B-B14F-4D97-AF65-F5344CB8AC3E}">
        <p14:creationId xmlns:p14="http://schemas.microsoft.com/office/powerpoint/2010/main" val="29487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64329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2" name="Group 22"/>
          <p:cNvGrpSpPr/>
          <p:nvPr/>
        </p:nvGrpSpPr>
        <p:grpSpPr>
          <a:xfrm>
            <a:off x="1509595" y="544745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462892" y="544110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76777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690662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09595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09595" y="1948604"/>
            <a:ext cx="144064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>
              <a:ea typeface="Calibri"/>
              <a:cs typeface="Calibri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dirty="0"/>
          </a:p>
        </p:txBody>
      </p:sp>
      <p:sp>
        <p:nvSpPr>
          <p:cNvPr id="35" name="TextBox 35"/>
          <p:cNvSpPr txBox="1"/>
          <p:nvPr/>
        </p:nvSpPr>
        <p:spPr>
          <a:xfrm>
            <a:off x="3462893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462893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Final Enrollment*</a:t>
            </a:r>
            <a:endParaRPr lang="en-US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555533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5533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664929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664929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09595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09595" y="4738321"/>
            <a:ext cx="1440643" cy="57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 sz="1700" spc="16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sz="1700" dirty="0"/>
          </a:p>
        </p:txBody>
      </p:sp>
      <p:sp>
        <p:nvSpPr>
          <p:cNvPr id="45" name="TextBox 45"/>
          <p:cNvSpPr txBox="1"/>
          <p:nvPr/>
        </p:nvSpPr>
        <p:spPr>
          <a:xfrm>
            <a:off x="3462893" y="4403888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462893" y="4733664"/>
            <a:ext cx="1775923" cy="859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Enrollment*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endParaRPr lang="en-US" sz="165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555330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55330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47146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747146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319DAB-60B8-7FAD-4996-9924B1992258}"/>
              </a:ext>
            </a:extLst>
          </p:cNvPr>
          <p:cNvSpPr txBox="1"/>
          <p:nvPr/>
        </p:nvSpPr>
        <p:spPr>
          <a:xfrm>
            <a:off x="3352800" y="2976880"/>
            <a:ext cx="22250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 for Early Bird Registrants</a:t>
            </a:r>
            <a:endParaRPr lang="en-US" sz="1400" i="1">
              <a:ea typeface="Calibri"/>
              <a:cs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8C7798-A757-BD40-010A-DD3F433169E6}"/>
              </a:ext>
            </a:extLst>
          </p:cNvPr>
          <p:cNvSpPr txBox="1"/>
          <p:nvPr/>
        </p:nvSpPr>
        <p:spPr>
          <a:xfrm>
            <a:off x="3352800" y="5841999"/>
            <a:ext cx="259080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 for Early Bird Registrants</a:t>
            </a:r>
            <a:endParaRPr lang="en-US" sz="1400" dirty="0">
              <a:latin typeface="Arial"/>
              <a:cs typeface="Arial"/>
            </a:endParaRPr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1608213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12211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78863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927767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4" name="Group 24"/>
          <p:cNvGrpSpPr/>
          <p:nvPr/>
        </p:nvGrpSpPr>
        <p:grpSpPr>
          <a:xfrm>
            <a:off x="1636968" y="5455480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369079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000549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88849" y="5114482"/>
            <a:ext cx="1043285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08214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08214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Final Enrollment</a:t>
            </a:r>
            <a:endParaRPr lang="en-US" dirty="0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4390764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390764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6108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6108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36969" y="441826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36969" y="4748041"/>
            <a:ext cx="1775923" cy="565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347632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347632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057033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057033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</p:spTree>
    <p:extLst>
      <p:ext uri="{BB962C8B-B14F-4D97-AF65-F5344CB8AC3E}">
        <p14:creationId xmlns:p14="http://schemas.microsoft.com/office/powerpoint/2010/main" val="2028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0" y="123322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5722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47057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46422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47692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47692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08212" y="2464223"/>
            <a:ext cx="215900" cy="21590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160" y="4172325"/>
            <a:ext cx="12192000" cy="2478095"/>
            <a:chOff x="0" y="0"/>
            <a:chExt cx="5751836" cy="11690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1617545" y="55186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0" name="Group 20"/>
          <p:cNvGrpSpPr/>
          <p:nvPr/>
        </p:nvGrpSpPr>
        <p:grpSpPr>
          <a:xfrm>
            <a:off x="1509595" y="5416973"/>
            <a:ext cx="215900" cy="21590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62892" y="541062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576777" y="542332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722412" y="542332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908212" y="541062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857802" y="2404297"/>
            <a:ext cx="455930" cy="323215"/>
            <a:chOff x="0" y="0"/>
            <a:chExt cx="812800" cy="57620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844318" y="2416916"/>
            <a:ext cx="455930" cy="323215"/>
            <a:chOff x="163013" y="0"/>
            <a:chExt cx="812800" cy="576205"/>
          </a:xfrm>
        </p:grpSpPr>
        <p:sp>
          <p:nvSpPr>
            <p:cNvPr id="34" name="Freeform 34"/>
            <p:cNvSpPr/>
            <p:nvPr/>
          </p:nvSpPr>
          <p:spPr>
            <a:xfrm>
              <a:off x="163013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99238" y="107950"/>
              <a:ext cx="711200" cy="265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581634" y="2423266"/>
            <a:ext cx="455930" cy="323215"/>
            <a:chOff x="0" y="0"/>
            <a:chExt cx="812800" cy="57620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857802" y="5363316"/>
            <a:ext cx="455930" cy="323215"/>
            <a:chOff x="0" y="0"/>
            <a:chExt cx="812800" cy="57620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840718" y="5350697"/>
            <a:ext cx="455930" cy="323215"/>
            <a:chOff x="0" y="0"/>
            <a:chExt cx="812800" cy="57620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721334" y="5350697"/>
            <a:ext cx="455930" cy="323215"/>
            <a:chOff x="0" y="0"/>
            <a:chExt cx="812800" cy="57620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685800" y="368206"/>
            <a:ext cx="10820400" cy="59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b="1" dirty="0">
                <a:solidFill>
                  <a:srgbClr val="000000"/>
                </a:solidFill>
                <a:latin typeface="Arial Bold"/>
              </a:rPr>
              <a:t>Cancellation</a:t>
            </a:r>
            <a:r>
              <a:rPr lang="en-US" sz="405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4050" dirty="0">
                <a:latin typeface="Arial Bold"/>
              </a:rPr>
              <a:t>Schedules</a:t>
            </a:r>
            <a:endParaRPr lang="en-US" sz="4050" dirty="0">
              <a:latin typeface="Arial Bold"/>
              <a:cs typeface="Arial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816112" y="184725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970893" y="153754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2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3981053" y="186732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543248" y="1542203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NOVEMBER 15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6543248" y="1851660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904402" y="153204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9904403" y="214545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783915" y="478451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979148" y="443695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16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3979148" y="474133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682948" y="443280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DECEMBER 1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6682948" y="4767662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884082" y="436033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9884083" y="503978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</a:blip>
            <a:stretch>
              <a:fillRect l="-262" r="-26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AutoShape 3"/>
          <p:cNvSpPr/>
          <p:nvPr/>
        </p:nvSpPr>
        <p:spPr>
          <a:xfrm rot="-10800000">
            <a:off x="8250899" y="0"/>
            <a:ext cx="3941101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8693217" y="5569116"/>
            <a:ext cx="2910688" cy="914025"/>
          </a:xfrm>
          <a:custGeom>
            <a:avLst/>
            <a:gdLst/>
            <a:ahLst/>
            <a:cxnLst/>
            <a:rect l="l" t="t" r="r" b="b"/>
            <a:pathLst>
              <a:path w="3296816" h="1005529">
                <a:moveTo>
                  <a:pt x="0" y="0"/>
                </a:moveTo>
                <a:lnTo>
                  <a:pt x="3296817" y="0"/>
                </a:lnTo>
                <a:lnTo>
                  <a:pt x="3296817" y="1005529"/>
                </a:lnTo>
                <a:lnTo>
                  <a:pt x="0" y="1005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8245821" y="584200"/>
            <a:ext cx="3351819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Health </a:t>
            </a:r>
          </a:p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&amp; Safety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F40A5B4-80D1-4F0D-CD08-E5D2B56F83D7}"/>
              </a:ext>
            </a:extLst>
          </p:cNvPr>
          <p:cNvGrpSpPr>
            <a:grpSpLocks/>
          </p:cNvGrpSpPr>
          <p:nvPr/>
        </p:nvGrpSpPr>
        <p:grpSpPr>
          <a:xfrm>
            <a:off x="539571" y="3023624"/>
            <a:ext cx="1470165" cy="1384995"/>
            <a:chOff x="0" y="0"/>
            <a:chExt cx="3525957" cy="461476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BA56D2-63ED-107F-0EFB-AFF52EE1F5F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C0889EFF-F00B-FFD6-4C18-E70F192CBC5D}"/>
              </a:ext>
            </a:extLst>
          </p:cNvPr>
          <p:cNvGrpSpPr>
            <a:grpSpLocks/>
          </p:cNvGrpSpPr>
          <p:nvPr/>
        </p:nvGrpSpPr>
        <p:grpSpPr>
          <a:xfrm>
            <a:off x="550705" y="584201"/>
            <a:ext cx="1428551" cy="1493576"/>
            <a:chOff x="0" y="0"/>
            <a:chExt cx="3525957" cy="4614767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AD970BD-B829-7264-CC81-41CC349E4CA2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A97FDB42-D435-B4AD-5FB7-ECF1963BC8E8}"/>
              </a:ext>
            </a:extLst>
          </p:cNvPr>
          <p:cNvGrpSpPr>
            <a:grpSpLocks/>
          </p:cNvGrpSpPr>
          <p:nvPr/>
        </p:nvGrpSpPr>
        <p:grpSpPr>
          <a:xfrm>
            <a:off x="519251" y="4778673"/>
            <a:ext cx="1478581" cy="1342725"/>
            <a:chOff x="0" y="0"/>
            <a:chExt cx="3525957" cy="461476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B030363-0022-5801-6C58-B2E9CD6AEC2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0ADC0B02-3CF9-9372-B1FB-48975281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74" y="1139292"/>
            <a:ext cx="943471" cy="8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9392BFE-9EDF-FC23-03EA-C10E78EB2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4" y="3476001"/>
            <a:ext cx="828074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7FD3157F-BFDB-1004-E8F1-AA615C6C2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34" y="5170943"/>
            <a:ext cx="822350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B175ED-CE7B-9A19-D914-9AC099C78ACE}"/>
              </a:ext>
            </a:extLst>
          </p:cNvPr>
          <p:cNvSpPr txBox="1"/>
          <p:nvPr/>
        </p:nvSpPr>
        <p:spPr>
          <a:xfrm>
            <a:off x="2124402" y="3120829"/>
            <a:ext cx="605020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Your Program Manager is your #1 support and point of contact, in addition to a 24-Hour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>
                <a:latin typeface="Arial"/>
                <a:cs typeface="Arial"/>
              </a:rPr>
              <a:t> phone number during travel.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D45C0-A615-6B62-DB8E-058F244A0B2B}"/>
              </a:ext>
            </a:extLst>
          </p:cNvPr>
          <p:cNvSpPr txBox="1"/>
          <p:nvPr/>
        </p:nvSpPr>
        <p:spPr>
          <a:xfrm>
            <a:off x="2127193" y="582024"/>
            <a:ext cx="5872915" cy="23227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ea typeface="+mn-lt"/>
                <a:cs typeface="+mn-lt"/>
              </a:rPr>
              <a:t>Trip cancellation coverage (for medical reasons) and medical insurance coverage is included. </a:t>
            </a:r>
            <a:r>
              <a:rPr lang="en-US" sz="2400" i="1" dirty="0">
                <a:latin typeface="Arial"/>
                <a:ea typeface="+mn-lt"/>
                <a:cs typeface="+mn-lt"/>
              </a:rPr>
              <a:t>Discover more about our comprehensive support at </a:t>
            </a:r>
            <a:r>
              <a:rPr lang="en-US" sz="2400" dirty="0">
                <a:ea typeface="+mn-lt"/>
                <a:cs typeface="+mn-lt"/>
                <a:hlinkClick r:id="rId8"/>
              </a:rPr>
              <a:t>https://xperitas.org/resources/medical-insurance</a:t>
            </a:r>
            <a:r>
              <a:rPr lang="en-US" sz="2400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i="1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57D62-A032-F2CC-28E0-AE43BA24EFD4}"/>
              </a:ext>
            </a:extLst>
          </p:cNvPr>
          <p:cNvSpPr txBox="1"/>
          <p:nvPr/>
        </p:nvSpPr>
        <p:spPr>
          <a:xfrm>
            <a:off x="550703" y="681102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03CE51-C84A-AF46-002A-9B8C9132A753}"/>
              </a:ext>
            </a:extLst>
          </p:cNvPr>
          <p:cNvSpPr txBox="1"/>
          <p:nvPr/>
        </p:nvSpPr>
        <p:spPr>
          <a:xfrm>
            <a:off x="539571" y="3046876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53E4A-036E-1056-3F71-07619F5C2C54}"/>
              </a:ext>
            </a:extLst>
          </p:cNvPr>
          <p:cNvSpPr txBox="1"/>
          <p:nvPr/>
        </p:nvSpPr>
        <p:spPr>
          <a:xfrm>
            <a:off x="549375" y="4785113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C0872B-26BA-4668-B6BF-004F1EF50A77}"/>
              </a:ext>
            </a:extLst>
          </p:cNvPr>
          <p:cNvSpPr txBox="1"/>
          <p:nvPr/>
        </p:nvSpPr>
        <p:spPr>
          <a:xfrm>
            <a:off x="2124005" y="4662932"/>
            <a:ext cx="6137053" cy="23042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4B87"/>
                </a:solidFill>
                <a:latin typeface="Arial"/>
                <a:cs typeface="Arial"/>
              </a:rPr>
              <a:t>Smart Traveler Enrollment Program</a:t>
            </a:r>
            <a:endParaRPr lang="en-US" sz="2000" b="1" dirty="0">
              <a:solidFill>
                <a:srgbClr val="004B87"/>
              </a:solidFill>
            </a:endParaRPr>
          </a:p>
          <a:p>
            <a:r>
              <a:rPr lang="en-US" sz="2400" dirty="0">
                <a:latin typeface="Arial"/>
                <a:cs typeface="Arial"/>
              </a:rPr>
              <a:t>Travelers are registered in STEP and can count on the U.S. State Department’s assistance with emergency situations, while also receiving routine updates about the destination</a:t>
            </a:r>
            <a:endParaRPr lang="en-US"/>
          </a:p>
        </p:txBody>
      </p:sp>
      <p:pic>
        <p:nvPicPr>
          <p:cNvPr id="21" name="Picture 20" descr="A group of people wearing helmets&#10;&#10;Description automatically generated">
            <a:extLst>
              <a:ext uri="{FF2B5EF4-FFF2-40B4-BE49-F238E27FC236}">
                <a16:creationId xmlns:a16="http://schemas.microsoft.com/office/drawing/2014/main" id="{D5FC4139-6D18-46B8-1B6B-AA5095EFB0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7403" y="2507411"/>
            <a:ext cx="3315419" cy="24182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ervices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8925" y="1673"/>
            <a:ext cx="4129453" cy="6896305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D7E8ACB9-C516-077E-23DC-9FF9933EC360}"/>
              </a:ext>
            </a:extLst>
          </p:cNvPr>
          <p:cNvSpPr/>
          <p:nvPr/>
        </p:nvSpPr>
        <p:spPr>
          <a:xfrm>
            <a:off x="-32085" y="2935705"/>
            <a:ext cx="4129453" cy="3938336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Body text copy"/>
          <p:cNvSpPr/>
          <p:nvPr/>
        </p:nvSpPr>
        <p:spPr>
          <a:xfrm>
            <a:off x="218980" y="2211638"/>
            <a:ext cx="3673642" cy="2659748"/>
          </a:xfrm>
          <a:prstGeom prst="rect">
            <a:avLst/>
          </a:prstGeom>
        </p:spPr>
        <p:txBody>
          <a:bodyPr spcFirstLastPara="0" lIns="89253" tIns="44627" rIns="89253" bIns="0" anchor="t"/>
          <a:lstStyle/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</a:p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 &amp;</a:t>
            </a:r>
            <a:r>
              <a:rPr lang="en-US"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Additional Information</a:t>
            </a:r>
          </a:p>
        </p:txBody>
      </p:sp>
      <p:pic>
        <p:nvPicPr>
          <p:cNvPr id="4" name="Shape-54 copy 1"/>
          <p:cNvPicPr/>
          <p:nvPr/>
        </p:nvPicPr>
        <p:blipFill rotWithShape="1">
          <a:blip r:embed="rId6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4578694" y="322985"/>
            <a:ext cx="461214" cy="2265486"/>
          </a:xfrm>
          <a:prstGeom prst="rect">
            <a:avLst/>
          </a:prstGeom>
        </p:spPr>
      </p:pic>
      <p:pic>
        <p:nvPicPr>
          <p:cNvPr id="6" name="Shape-1 copy 1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7" name="DashSquar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5872867" y="1045937"/>
            <a:ext cx="4971408" cy="4991151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6292357" y="2750676"/>
            <a:ext cx="4212755" cy="1730643"/>
          </a:xfrm>
          <a:prstGeom prst="rect">
            <a:avLst/>
          </a:prstGeom>
        </p:spPr>
        <p:txBody>
          <a:bodyPr spcFirstLastPara="0" lIns="163268" tIns="163268" rIns="163268" bIns="0" anchor="t"/>
          <a:lstStyle/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Insert Custom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Registration Page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356548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1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356254" y="1982113"/>
            <a:ext cx="4966029" cy="4190087"/>
          </a:xfrm>
          <a:custGeom>
            <a:avLst/>
            <a:gdLst/>
            <a:ahLst/>
            <a:cxnLst/>
            <a:rect l="l" t="t" r="r" b="b"/>
            <a:pathLst>
              <a:path w="7449043" h="6285130">
                <a:moveTo>
                  <a:pt x="0" y="0"/>
                </a:moveTo>
                <a:lnTo>
                  <a:pt x="7449043" y="0"/>
                </a:lnTo>
                <a:lnTo>
                  <a:pt x="7449043" y="6285130"/>
                </a:lnTo>
                <a:lnTo>
                  <a:pt x="0" y="62851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486777" y="2104281"/>
            <a:ext cx="4704983" cy="3034713"/>
          </a:xfrm>
          <a:custGeom>
            <a:avLst/>
            <a:gdLst/>
            <a:ahLst/>
            <a:cxnLst/>
            <a:rect l="l" t="t" r="r" b="b"/>
            <a:pathLst>
              <a:path w="7057474" h="4552070">
                <a:moveTo>
                  <a:pt x="0" y="0"/>
                </a:moveTo>
                <a:lnTo>
                  <a:pt x="7057474" y="0"/>
                </a:lnTo>
                <a:lnTo>
                  <a:pt x="7057474" y="4552071"/>
                </a:lnTo>
                <a:lnTo>
                  <a:pt x="0" y="45520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651475" y="2488269"/>
            <a:ext cx="4391411" cy="2475043"/>
          </a:xfrm>
          <a:custGeom>
            <a:avLst/>
            <a:gdLst/>
            <a:ahLst/>
            <a:cxnLst/>
            <a:rect l="l" t="t" r="r" b="b"/>
            <a:pathLst>
              <a:path w="6587116" h="3712564">
                <a:moveTo>
                  <a:pt x="0" y="0"/>
                </a:moveTo>
                <a:lnTo>
                  <a:pt x="6587115" y="0"/>
                </a:lnTo>
                <a:lnTo>
                  <a:pt x="6587115" y="3712564"/>
                </a:lnTo>
                <a:lnTo>
                  <a:pt x="0" y="37125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60" r="-2344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5800" y="577850"/>
            <a:ext cx="3659345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>
                <a:solidFill>
                  <a:srgbClr val="FFFFFF"/>
                </a:solidFill>
                <a:latin typeface="Arial Bold"/>
              </a:rPr>
              <a:t>Next Steps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39615" y="245965"/>
            <a:ext cx="5866585" cy="35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DEPOSIT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39615" y="604130"/>
            <a:ext cx="6058383" cy="346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Participants must pay a $500 deposit to be enrolled.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39615" y="1176802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SET UP PORTAL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39615" y="1534966"/>
            <a:ext cx="6092188" cy="732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Participants must set up their portal and look out for an email confirmation.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39616" y="2482131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COMPLETE</a:t>
            </a:r>
            <a:r>
              <a:rPr lang="en-US" sz="2333" spc="139">
                <a:solidFill>
                  <a:srgbClr val="E07E3C"/>
                </a:solidFill>
                <a:latin typeface="Arial Bold"/>
              </a:rPr>
              <a:t> FORMS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39615" y="2844091"/>
            <a:ext cx="6196131" cy="743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Fill out the forms in the portal, particularly the</a:t>
            </a:r>
            <a:r>
              <a:rPr lang="en-US" sz="2000" spc="19" dirty="0">
                <a:solidFill>
                  <a:srgbClr val="000000"/>
                </a:solidFill>
                <a:latin typeface="Arial"/>
              </a:rPr>
              <a:t> </a:t>
            </a:r>
            <a:endParaRPr lang="en-US"/>
          </a:p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Health </a:t>
            </a:r>
            <a:r>
              <a:rPr lang="en-US" sz="2000" spc="19" dirty="0">
                <a:solidFill>
                  <a:srgbClr val="000000"/>
                </a:solidFill>
                <a:latin typeface="Arial"/>
              </a:rPr>
              <a:t>Information section.</a:t>
            </a:r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5639615" y="3804648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NEWSLETTERS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39615" y="4154046"/>
            <a:ext cx="6196130" cy="1128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Pay attention to the newsletters that will be sent out starting in September. These will contain important reminders and deadlines!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39615" y="5503950"/>
            <a:ext cx="6188556" cy="35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GET PASSPORT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988A4-2A91-BD8F-9B09-1907D816229E}"/>
              </a:ext>
            </a:extLst>
          </p:cNvPr>
          <p:cNvSpPr txBox="1"/>
          <p:nvPr/>
        </p:nvSpPr>
        <p:spPr>
          <a:xfrm>
            <a:off x="5570112" y="5859886"/>
            <a:ext cx="61603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Processing times may be long. Passports should be valid at least 6 months past program return date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8789" y="-19104"/>
            <a:ext cx="1543211" cy="68771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0648789" y="0"/>
            <a:ext cx="1543211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44398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685800" y="1435100"/>
            <a:ext cx="5182371" cy="4737100"/>
            <a:chOff x="0" y="0"/>
            <a:chExt cx="2047356" cy="18714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7356" cy="1871447"/>
            </a:xfrm>
            <a:custGeom>
              <a:avLst/>
              <a:gdLst/>
              <a:ahLst/>
              <a:cxnLst/>
              <a:rect l="l" t="t" r="r" b="b"/>
              <a:pathLst>
                <a:path w="2047356" h="1871447">
                  <a:moveTo>
                    <a:pt x="0" y="0"/>
                  </a:moveTo>
                  <a:lnTo>
                    <a:pt x="2047356" y="0"/>
                  </a:lnTo>
                  <a:lnTo>
                    <a:pt x="2047356" y="1871447"/>
                  </a:lnTo>
                  <a:lnTo>
                    <a:pt x="0" y="1871447"/>
                  </a:ln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2047356" cy="19666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10810447" y="313732"/>
            <a:ext cx="1219895" cy="372068"/>
          </a:xfrm>
          <a:custGeom>
            <a:avLst/>
            <a:gdLst/>
            <a:ahLst/>
            <a:cxnLst/>
            <a:rect l="l" t="t" r="r" b="b"/>
            <a:pathLst>
              <a:path w="1829843" h="558102">
                <a:moveTo>
                  <a:pt x="0" y="0"/>
                </a:moveTo>
                <a:lnTo>
                  <a:pt x="1829844" y="0"/>
                </a:lnTo>
                <a:lnTo>
                  <a:pt x="1829844" y="558102"/>
                </a:lnTo>
                <a:lnTo>
                  <a:pt x="0" y="558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6096000" y="2780749"/>
            <a:ext cx="3725992" cy="285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3800" spc="37" dirty="0">
                <a:solidFill>
                  <a:srgbClr val="000000"/>
                </a:solidFill>
                <a:latin typeface="Arial"/>
              </a:rPr>
              <a:t>Scan here to follow along during the presentation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596900"/>
            <a:ext cx="518237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0"/>
              </a:lnSpc>
            </a:pPr>
            <a:r>
              <a:rPr lang="en-US" sz="4534" spc="431">
                <a:solidFill>
                  <a:srgbClr val="000000"/>
                </a:solidFill>
                <a:latin typeface="Arial Bold"/>
              </a:rPr>
              <a:t>SCAN QR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C61C8-3732-8B72-5BD4-00A8AD462A48}"/>
              </a:ext>
            </a:extLst>
          </p:cNvPr>
          <p:cNvSpPr txBox="1"/>
          <p:nvPr/>
        </p:nvSpPr>
        <p:spPr>
          <a:xfrm>
            <a:off x="1554480" y="3048000"/>
            <a:ext cx="3444240" cy="15234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Insert Custom </a:t>
            </a:r>
          </a:p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Registration Page </a:t>
            </a:r>
          </a:p>
          <a:p>
            <a:pPr algn="ctr"/>
            <a:r>
              <a:rPr lang="en-US" sz="3100" dirty="0">
                <a:solidFill>
                  <a:srgbClr val="5D647B"/>
                </a:solidFill>
                <a:latin typeface="Arial"/>
                <a:cs typeface="Arial"/>
              </a:rPr>
              <a:t>QR Code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17" y="0"/>
            <a:ext cx="12761399" cy="1510896"/>
            <a:chOff x="0" y="0"/>
            <a:chExt cx="6509243" cy="7703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9243" cy="770304"/>
            </a:xfrm>
            <a:custGeom>
              <a:avLst/>
              <a:gdLst/>
              <a:ahLst/>
              <a:cxnLst/>
              <a:rect l="l" t="t" r="r" b="b"/>
              <a:pathLst>
                <a:path w="6509243" h="770304">
                  <a:moveTo>
                    <a:pt x="6306043" y="0"/>
                  </a:moveTo>
                  <a:lnTo>
                    <a:pt x="0" y="0"/>
                  </a:lnTo>
                  <a:lnTo>
                    <a:pt x="0" y="770304"/>
                  </a:lnTo>
                  <a:lnTo>
                    <a:pt x="6306043" y="770304"/>
                  </a:lnTo>
                  <a:lnTo>
                    <a:pt x="6509243" y="385152"/>
                  </a:lnTo>
                  <a:lnTo>
                    <a:pt x="630604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6394943" cy="8655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685800" y="416113"/>
            <a:ext cx="2225148" cy="678670"/>
          </a:xfrm>
          <a:custGeom>
            <a:avLst/>
            <a:gdLst/>
            <a:ahLst/>
            <a:cxnLst/>
            <a:rect l="l" t="t" r="r" b="b"/>
            <a:pathLst>
              <a:path w="3337722" h="1018005">
                <a:moveTo>
                  <a:pt x="0" y="0"/>
                </a:moveTo>
                <a:lnTo>
                  <a:pt x="3337722" y="0"/>
                </a:lnTo>
                <a:lnTo>
                  <a:pt x="3337722" y="1018005"/>
                </a:lnTo>
                <a:lnTo>
                  <a:pt x="0" y="1018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734912" y="2630693"/>
            <a:ext cx="6275487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Enrollment, Payment, Portal Login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4912" y="3086441"/>
            <a:ext cx="321855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Registration@Xperitas.org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4914" y="3780161"/>
            <a:ext cx="2618283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Details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9504" y="422372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Bethany@Xperitas.org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6378" y="5007828"/>
            <a:ext cx="5624186" cy="437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E07E3C"/>
                </a:solidFill>
                <a:latin typeface="Arial"/>
                <a:cs typeface="Arial"/>
              </a:rPr>
              <a:t>Financial Aid and Scholarships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9504" y="544153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Amy@Xperitas.org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4955F11E-DDC3-EF2B-113F-7EC87CCB4DE9}"/>
              </a:ext>
            </a:extLst>
          </p:cNvPr>
          <p:cNvSpPr/>
          <p:nvPr/>
        </p:nvSpPr>
        <p:spPr>
          <a:xfrm>
            <a:off x="6096001" y="1747738"/>
            <a:ext cx="6096000" cy="5110264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51B22330-46A9-8F34-A97B-C7E28192150D}"/>
              </a:ext>
            </a:extLst>
          </p:cNvPr>
          <p:cNvSpPr/>
          <p:nvPr/>
        </p:nvSpPr>
        <p:spPr>
          <a:xfrm>
            <a:off x="734912" y="1784947"/>
            <a:ext cx="7585310" cy="63929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83333"/>
              </a:lnSpc>
              <a:spcBef>
                <a:spcPct val="6667"/>
              </a:spcBef>
            </a:pPr>
            <a:r>
              <a:rPr lang="en-US" sz="6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Contact Us</a:t>
            </a:r>
            <a:endParaRPr sz="6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1BDBC42-7180-115E-9E38-8E3F1EF9F17F}"/>
              </a:ext>
            </a:extLst>
          </p:cNvPr>
          <p:cNvSpPr txBox="1"/>
          <p:nvPr/>
        </p:nvSpPr>
        <p:spPr>
          <a:xfrm>
            <a:off x="755234" y="6003508"/>
            <a:ext cx="4690467" cy="44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00B0F0"/>
                </a:solidFill>
                <a:latin typeface="Arial"/>
                <a:cs typeface="Arial"/>
              </a:rPr>
              <a:t>www.Xperitas.org</a:t>
            </a:r>
            <a:endParaRPr lang="en-US">
              <a:solidFill>
                <a:srgbClr val="00B0F0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5DB15A4-9D2C-E63E-43BE-1871E7FF9888}"/>
              </a:ext>
            </a:extLst>
          </p:cNvPr>
          <p:cNvSpPr/>
          <p:nvPr/>
        </p:nvSpPr>
        <p:spPr>
          <a:xfrm>
            <a:off x="9631677" y="3007360"/>
            <a:ext cx="2042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EB4F3E-F939-D765-98E8-8CE883575FE1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134744-0238-9104-85E4-DBD8F4299E94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8039B9-84DD-D137-03D5-94B7FA2EE405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26664E-FA3A-5928-287E-8A5544F6A383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1704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991487"/>
            <a:ext cx="3374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Students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64187" y="800441"/>
            <a:ext cx="54710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to go to Ecuador?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improve my Spanish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My friend is going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live with a host family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11256" y="4487899"/>
            <a:ext cx="181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see the sights &amp; eat the food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736718" y="4487899"/>
            <a:ext cx="182619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escape laundry &amp; dishes duty for a while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68930E-2600-7695-31E1-B6713A9B5114}"/>
              </a:ext>
            </a:extLst>
          </p:cNvPr>
          <p:cNvSpPr/>
          <p:nvPr/>
        </p:nvSpPr>
        <p:spPr>
          <a:xfrm>
            <a:off x="9631677" y="3007360"/>
            <a:ext cx="2296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1DBFC-4A90-F080-C335-C91A60DE3FC4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AE957-D6C4-83F0-2D45-7BD25FAC7AD7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30C581-442D-91D5-023D-895EA4580592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F4D450-3786-0B4A-D54B-2387BA85F380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4912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763203"/>
            <a:ext cx="3374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Parents &amp;</a:t>
            </a:r>
          </a:p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Guardians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81523" y="625768"/>
            <a:ext cx="564772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for your child to go to Ecuador?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improve their Spanish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learn about another culture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become more independent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39599" y="4487899"/>
            <a:ext cx="177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college &amp; career readiness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584318" y="4487899"/>
            <a:ext cx="238499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find out if they can survive without </a:t>
            </a:r>
            <a:r>
              <a:rPr lang="en-US" sz="2400" dirty="0" err="1">
                <a:latin typeface="Arial"/>
                <a:cs typeface="Arial"/>
              </a:rPr>
              <a:t>WiFi</a:t>
            </a:r>
            <a:r>
              <a:rPr lang="en-US" sz="2400" dirty="0">
                <a:latin typeface="Arial"/>
                <a:cs typeface="Arial"/>
              </a:rPr>
              <a:t> &amp; constant texting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/>
          </p:cNvSpPr>
          <p:nvPr/>
        </p:nvSpPr>
        <p:spPr>
          <a:xfrm>
            <a:off x="-1" y="0"/>
            <a:ext cx="3332423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685800" y="685800"/>
            <a:ext cx="3577981" cy="4078764"/>
            <a:chOff x="0" y="0"/>
            <a:chExt cx="1413523" cy="1611363"/>
          </a:xfrm>
          <a:solidFill>
            <a:srgbClr val="F1BE48"/>
          </a:solidFill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4307010" y="685800"/>
            <a:ext cx="3577981" cy="4078764"/>
            <a:chOff x="0" y="0"/>
            <a:chExt cx="1413523" cy="1611363"/>
          </a:xfrm>
          <a:solidFill>
            <a:srgbClr val="A4D65E"/>
          </a:solidFill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7928220" y="685800"/>
            <a:ext cx="3577981" cy="4078764"/>
            <a:chOff x="0" y="0"/>
            <a:chExt cx="1413523" cy="1611363"/>
          </a:xfrm>
          <a:solidFill>
            <a:srgbClr val="E07E3C"/>
          </a:solidFill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661108" y="4946483"/>
            <a:ext cx="400625" cy="356557"/>
          </a:xfrm>
          <a:custGeom>
            <a:avLst/>
            <a:gdLst/>
            <a:ahLst/>
            <a:cxnLst/>
            <a:rect l="l" t="t" r="r" b="b"/>
            <a:pathLst>
              <a:path w="600938" h="534835">
                <a:moveTo>
                  <a:pt x="0" y="0"/>
                </a:moveTo>
                <a:lnTo>
                  <a:pt x="600939" y="0"/>
                </a:lnTo>
                <a:lnTo>
                  <a:pt x="600939" y="534835"/>
                </a:lnTo>
                <a:lnTo>
                  <a:pt x="0" y="534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2661106" y="5487190"/>
            <a:ext cx="400625" cy="594061"/>
          </a:xfrm>
          <a:custGeom>
            <a:avLst/>
            <a:gdLst/>
            <a:ahLst/>
            <a:cxnLst/>
            <a:rect l="l" t="t" r="r" b="b"/>
            <a:pathLst>
              <a:path w="600938" h="891091">
                <a:moveTo>
                  <a:pt x="0" y="0"/>
                </a:moveTo>
                <a:lnTo>
                  <a:pt x="600939" y="0"/>
                </a:lnTo>
                <a:lnTo>
                  <a:pt x="600939" y="891091"/>
                </a:lnTo>
                <a:lnTo>
                  <a:pt x="0" y="891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2677148" y="6240000"/>
            <a:ext cx="400625" cy="350365"/>
          </a:xfrm>
          <a:custGeom>
            <a:avLst/>
            <a:gdLst/>
            <a:ahLst/>
            <a:cxnLst/>
            <a:rect l="l" t="t" r="r" b="b"/>
            <a:pathLst>
              <a:path w="600938" h="525548">
                <a:moveTo>
                  <a:pt x="0" y="0"/>
                </a:moveTo>
                <a:lnTo>
                  <a:pt x="600939" y="0"/>
                </a:lnTo>
                <a:lnTo>
                  <a:pt x="600939" y="525548"/>
                </a:lnTo>
                <a:lnTo>
                  <a:pt x="0" y="525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TextBox 19"/>
          <p:cNvSpPr txBox="1"/>
          <p:nvPr/>
        </p:nvSpPr>
        <p:spPr>
          <a:xfrm>
            <a:off x="3512896" y="4823289"/>
            <a:ext cx="6345484" cy="181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NONPROFIT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50+ YEARS OF EXPERIENCE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FAMILY STAY EXPERIENCE®</a:t>
            </a:r>
          </a:p>
        </p:txBody>
      </p:sp>
      <p:sp>
        <p:nvSpPr>
          <p:cNvPr id="20" name="Freeform 20"/>
          <p:cNvSpPr/>
          <p:nvPr/>
        </p:nvSpPr>
        <p:spPr>
          <a:xfrm>
            <a:off x="363839" y="4905642"/>
            <a:ext cx="1969781" cy="1679602"/>
          </a:xfrm>
          <a:custGeom>
            <a:avLst/>
            <a:gdLst/>
            <a:ahLst/>
            <a:cxnLst/>
            <a:rect l="l" t="t" r="r" b="b"/>
            <a:pathLst>
              <a:path w="5683424" h="4764402">
                <a:moveTo>
                  <a:pt x="0" y="0"/>
                </a:moveTo>
                <a:lnTo>
                  <a:pt x="5683424" y="0"/>
                </a:lnTo>
                <a:lnTo>
                  <a:pt x="5683424" y="4764402"/>
                </a:lnTo>
                <a:lnTo>
                  <a:pt x="0" y="47644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3074" name="Picture 2" descr="A group of people posing for a photo">
            <a:extLst>
              <a:ext uri="{FF2B5EF4-FFF2-40B4-BE49-F238E27FC236}">
                <a16:creationId xmlns:a16="http://schemas.microsoft.com/office/drawing/2014/main" id="{30FAB802-3F94-1122-EF0A-3F46CD943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l="33163" t="-229" r="21684"/>
          <a:stretch/>
        </p:blipFill>
        <p:spPr bwMode="auto">
          <a:xfrm>
            <a:off x="8019576" y="548179"/>
            <a:ext cx="3330773" cy="41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German Family Stay">
            <a:extLst>
              <a:ext uri="{FF2B5EF4-FFF2-40B4-BE49-F238E27FC236}">
                <a16:creationId xmlns:a16="http://schemas.microsoft.com/office/drawing/2014/main" id="{DF19BF2B-B268-A80D-0B07-BA66B05AA48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r="14769"/>
          <a:stretch/>
        </p:blipFill>
        <p:spPr>
          <a:xfrm>
            <a:off x="814136" y="561473"/>
            <a:ext cx="3662202" cy="4103067"/>
          </a:xfrm>
          <a:prstGeom prst="rect">
            <a:avLst/>
          </a:prstGeom>
        </p:spPr>
      </p:pic>
      <p:pic>
        <p:nvPicPr>
          <p:cNvPr id="26" name="Picture 25" descr="Family Stay">
            <a:extLst>
              <a:ext uri="{FF2B5EF4-FFF2-40B4-BE49-F238E27FC236}">
                <a16:creationId xmlns:a16="http://schemas.microsoft.com/office/drawing/2014/main" id="{EB81F5D1-9F0C-6BCF-F7CF-5FD33781C4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45" y="547694"/>
            <a:ext cx="3091438" cy="41219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2FB14D-8624-44B6-5C05-E079834DDFD7}"/>
              </a:ext>
            </a:extLst>
          </p:cNvPr>
          <p:cNvSpPr/>
          <p:nvPr/>
        </p:nvSpPr>
        <p:spPr>
          <a:xfrm>
            <a:off x="4248088" y="3852005"/>
            <a:ext cx="4712574" cy="499818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l" hangingPunct="0">
              <a:lnSpc>
                <a:spcPct val="100000"/>
              </a:lnSpc>
            </a:pP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Insert </a:t>
            </a:r>
            <a:r>
              <a:rPr sz="2108" err="1">
                <a:solidFill>
                  <a:srgbClr val="717274"/>
                </a:solidFill>
                <a:latin typeface="Lato"/>
                <a:cs typeface="Lato"/>
                <a:hlinkClick r:id="rId11"/>
              </a:rPr>
              <a:t>Xperitas</a:t>
            </a: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 One Minute Video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3328339" y="4984494"/>
            <a:ext cx="5519643" cy="428416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5033724" y="-1418101"/>
            <a:ext cx="461214" cy="5747657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7"/>
          <a:stretch>
            <a:fillRect/>
          </a:stretch>
        </p:blipFill>
        <p:spPr>
          <a:xfrm rot="5400000">
            <a:off x="-78378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1529021" y="3183019"/>
            <a:ext cx="5426600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 dirty="0">
                <a:latin typeface="Arial Bold" panose="020B0704020202020204" pitchFamily="34" charset="0"/>
                <a:cs typeface="Arial Bold" panose="020B0704020202020204" pitchFamily="34" charset="0"/>
              </a:rPr>
              <a:t>SEEING THE SITES</a:t>
            </a:r>
          </a:p>
        </p:txBody>
      </p:sp>
      <p:pic>
        <p:nvPicPr>
          <p:cNvPr id="9" name="EC_CI_QuitoLandmarkwCitizen">
            <a:extLst>
              <a:ext uri="{FF2B5EF4-FFF2-40B4-BE49-F238E27FC236}">
                <a16:creationId xmlns:a16="http://schemas.microsoft.com/office/drawing/2014/main" id="{941796D7-322F-BDBF-8D5B-1DAC6FDD72C7}"/>
              </a:ext>
            </a:extLst>
          </p:cNvPr>
          <p:cNvPicPr/>
          <p:nvPr/>
        </p:nvPicPr>
        <p:blipFill rotWithShape="1">
          <a:blip r:embed="rId8"/>
          <a:srcRect l="15278" r="25109"/>
          <a:stretch/>
        </p:blipFill>
        <p:spPr>
          <a:xfrm>
            <a:off x="248307" y="265044"/>
            <a:ext cx="2714272" cy="2653682"/>
          </a:xfrm>
          <a:prstGeom prst="rect">
            <a:avLst/>
          </a:prstGeom>
        </p:spPr>
      </p:pic>
      <p:pic>
        <p:nvPicPr>
          <p:cNvPr id="10" name="lorena_torres_-_lincoln_hs_-_ecuador">
            <a:extLst>
              <a:ext uri="{FF2B5EF4-FFF2-40B4-BE49-F238E27FC236}">
                <a16:creationId xmlns:a16="http://schemas.microsoft.com/office/drawing/2014/main" id="{05BEE2EA-8F6D-D323-7019-1F9B83D64C1C}"/>
              </a:ext>
            </a:extLst>
          </p:cNvPr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7694023" y="267006"/>
            <a:ext cx="4233110" cy="6364466"/>
          </a:xfrm>
          <a:prstGeom prst="rect">
            <a:avLst/>
          </a:prstGeom>
        </p:spPr>
      </p:pic>
      <p:pic>
        <p:nvPicPr>
          <p:cNvPr id="11" name="Mauricio Muñoz">
            <a:extLst>
              <a:ext uri="{FF2B5EF4-FFF2-40B4-BE49-F238E27FC236}">
                <a16:creationId xmlns:a16="http://schemas.microsoft.com/office/drawing/2014/main" id="{D9FF3681-4127-AEC6-0755-893998D0F9CE}"/>
              </a:ext>
            </a:extLst>
          </p:cNvPr>
          <p:cNvPicPr/>
          <p:nvPr/>
        </p:nvPicPr>
        <p:blipFill rotWithShape="1">
          <a:blip r:embed="rId10"/>
          <a:stretch>
            <a:fillRect/>
          </a:stretch>
        </p:blipFill>
        <p:spPr>
          <a:xfrm>
            <a:off x="3364284" y="265044"/>
            <a:ext cx="3878413" cy="2265486"/>
          </a:xfrm>
          <a:prstGeom prst="rect">
            <a:avLst/>
          </a:prstGeom>
        </p:spPr>
      </p:pic>
      <p:pic>
        <p:nvPicPr>
          <p:cNvPr id="13" name="Nick Cruz">
            <a:extLst>
              <a:ext uri="{FF2B5EF4-FFF2-40B4-BE49-F238E27FC236}">
                <a16:creationId xmlns:a16="http://schemas.microsoft.com/office/drawing/2014/main" id="{7C12EEBA-2A77-4FC3-D232-2939CC40E013}"/>
              </a:ext>
            </a:extLst>
          </p:cNvPr>
          <p:cNvPicPr/>
          <p:nvPr/>
        </p:nvPicPr>
        <p:blipFill rotWithShape="1">
          <a:blip r:embed="rId11"/>
          <a:stretch>
            <a:fillRect/>
          </a:stretch>
        </p:blipFill>
        <p:spPr>
          <a:xfrm>
            <a:off x="264867" y="3707638"/>
            <a:ext cx="7027451" cy="298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 copy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40111" y="4946306"/>
            <a:ext cx="5519643" cy="42841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-52252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686034" y="3738169"/>
            <a:ext cx="4607417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2800" dirty="0">
                <a:latin typeface="Arial Bold" panose="020B0704020202020204" pitchFamily="34" charset="0"/>
                <a:cs typeface="Arial Bold" panose="020B0704020202020204" pitchFamily="34" charset="0"/>
              </a:rPr>
              <a:t>TRYING NEW FOODS</a:t>
            </a:r>
          </a:p>
        </p:txBody>
      </p:sp>
      <p:pic>
        <p:nvPicPr>
          <p:cNvPr id="5" name="comidas-tipicas-del-ecuador_llapingachos">
            <a:extLst>
              <a:ext uri="{FF2B5EF4-FFF2-40B4-BE49-F238E27FC236}">
                <a16:creationId xmlns:a16="http://schemas.microsoft.com/office/drawing/2014/main" id="{D9506C0B-4718-717D-E026-6959D4C2A8CC}"/>
              </a:ext>
            </a:extLst>
          </p:cNvPr>
          <p:cNvPicPr/>
          <p:nvPr/>
        </p:nvPicPr>
        <p:blipFill rotWithShape="1">
          <a:blip r:embed="rId7"/>
          <a:stretch>
            <a:fillRect/>
          </a:stretch>
        </p:blipFill>
        <p:spPr>
          <a:xfrm rot="5400000">
            <a:off x="1423012" y="-781050"/>
            <a:ext cx="3115805" cy="5295254"/>
          </a:xfrm>
          <a:prstGeom prst="rect">
            <a:avLst/>
          </a:prstGeom>
        </p:spPr>
      </p:pic>
      <p:pic>
        <p:nvPicPr>
          <p:cNvPr id="8" name="comidas-tipicas-del-ecuador_locro_de_papa">
            <a:extLst>
              <a:ext uri="{FF2B5EF4-FFF2-40B4-BE49-F238E27FC236}">
                <a16:creationId xmlns:a16="http://schemas.microsoft.com/office/drawing/2014/main" id="{6C562BAB-DC48-4FDA-B5B6-AF58B36AF5E5}"/>
              </a:ext>
            </a:extLst>
          </p:cNvPr>
          <p:cNvPicPr/>
          <p:nvPr/>
        </p:nvPicPr>
        <p:blipFill rotWithShape="1">
          <a:blip r:embed="rId8"/>
          <a:stretch>
            <a:fillRect/>
          </a:stretch>
        </p:blipFill>
        <p:spPr>
          <a:xfrm rot="5400000">
            <a:off x="7580535" y="-947736"/>
            <a:ext cx="3035085" cy="5521271"/>
          </a:xfrm>
          <a:prstGeom prst="rect">
            <a:avLst/>
          </a:prstGeom>
        </p:spPr>
      </p:pic>
      <p:pic>
        <p:nvPicPr>
          <p:cNvPr id="9" name="comidas-tipicas-del-ecuador_ceviche">
            <a:extLst>
              <a:ext uri="{FF2B5EF4-FFF2-40B4-BE49-F238E27FC236}">
                <a16:creationId xmlns:a16="http://schemas.microsoft.com/office/drawing/2014/main" id="{7D82D9CE-2D8F-60F1-ECC0-46FB5DDB264C}"/>
              </a:ext>
            </a:extLst>
          </p:cNvPr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333287" y="3597686"/>
            <a:ext cx="2131017" cy="3083517"/>
          </a:xfrm>
          <a:prstGeom prst="rect">
            <a:avLst/>
          </a:prstGeom>
        </p:spPr>
      </p:pic>
      <p:pic>
        <p:nvPicPr>
          <p:cNvPr id="11" name="meringue-cream">
            <a:extLst>
              <a:ext uri="{FF2B5EF4-FFF2-40B4-BE49-F238E27FC236}">
                <a16:creationId xmlns:a16="http://schemas.microsoft.com/office/drawing/2014/main" id="{B37E1CC1-F116-0DDA-BB4E-7C535EDCA851}"/>
              </a:ext>
            </a:extLst>
          </p:cNvPr>
          <p:cNvPicPr/>
          <p:nvPr/>
        </p:nvPicPr>
        <p:blipFill rotWithShape="1">
          <a:blip r:embed="rId10"/>
          <a:srcRect l="9051" r="2242"/>
          <a:stretch/>
        </p:blipFill>
        <p:spPr>
          <a:xfrm>
            <a:off x="2686034" y="4392771"/>
            <a:ext cx="3866607" cy="1808136"/>
          </a:xfrm>
          <a:prstGeom prst="rect">
            <a:avLst/>
          </a:prstGeom>
        </p:spPr>
      </p:pic>
      <p:pic>
        <p:nvPicPr>
          <p:cNvPr id="12" name="ecuador epandadas.PNG">
            <a:extLst>
              <a:ext uri="{FF2B5EF4-FFF2-40B4-BE49-F238E27FC236}">
                <a16:creationId xmlns:a16="http://schemas.microsoft.com/office/drawing/2014/main" id="{5CAC4773-051C-DB2D-E417-7304576B601E}"/>
              </a:ext>
            </a:extLst>
          </p:cNvPr>
          <p:cNvPicPr/>
          <p:nvPr/>
        </p:nvPicPr>
        <p:blipFill rotWithShape="1">
          <a:blip r:embed="rId11"/>
          <a:stretch>
            <a:fillRect/>
          </a:stretch>
        </p:blipFill>
        <p:spPr>
          <a:xfrm>
            <a:off x="6849017" y="3600945"/>
            <a:ext cx="5020805" cy="2986653"/>
          </a:xfrm>
          <a:prstGeom prst="rect">
            <a:avLst/>
          </a:prstGeom>
        </p:spPr>
      </p:pic>
      <p:pic>
        <p:nvPicPr>
          <p:cNvPr id="13" name="Shape-1">
            <a:extLst>
              <a:ext uri="{FF2B5EF4-FFF2-40B4-BE49-F238E27FC236}">
                <a16:creationId xmlns:a16="http://schemas.microsoft.com/office/drawing/2014/main" id="{3B30648F-D752-A5FA-7679-F0AD2C51317D}"/>
              </a:ext>
            </a:extLst>
          </p:cNvPr>
          <p:cNvPicPr/>
          <p:nvPr/>
        </p:nvPicPr>
        <p:blipFill rotWithShape="1">
          <a:blip r:embed="rId12"/>
          <a:stretch>
            <a:fillRect/>
          </a:stretch>
        </p:blipFill>
        <p:spPr>
          <a:xfrm>
            <a:off x="5736891" y="302786"/>
            <a:ext cx="492202" cy="241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7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9834" y="2386825"/>
            <a:ext cx="2746166" cy="1028700"/>
            <a:chOff x="0" y="0"/>
            <a:chExt cx="1084905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49834" y="3765163"/>
            <a:ext cx="2746166" cy="1028700"/>
            <a:chOff x="0" y="0"/>
            <a:chExt cx="1084905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49834" y="5143500"/>
            <a:ext cx="2746166" cy="1028700"/>
            <a:chOff x="0" y="0"/>
            <a:chExt cx="1084905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5" name="Group 15"/>
          <p:cNvGrpSpPr/>
          <p:nvPr/>
        </p:nvGrpSpPr>
        <p:grpSpPr>
          <a:xfrm>
            <a:off x="5049204" y="2447848"/>
            <a:ext cx="973853" cy="906657"/>
            <a:chOff x="0" y="0"/>
            <a:chExt cx="873041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049204" y="3826185"/>
            <a:ext cx="973853" cy="906657"/>
            <a:chOff x="0" y="0"/>
            <a:chExt cx="873041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049204" y="5204522"/>
            <a:ext cx="973853" cy="906657"/>
            <a:chOff x="0" y="0"/>
            <a:chExt cx="873041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24" name="Freeform 24"/>
          <p:cNvSpPr/>
          <p:nvPr/>
        </p:nvSpPr>
        <p:spPr>
          <a:xfrm>
            <a:off x="5089540" y="24613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Freeform 25"/>
          <p:cNvSpPr/>
          <p:nvPr/>
        </p:nvSpPr>
        <p:spPr>
          <a:xfrm>
            <a:off x="5089540" y="38329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6" name="Freeform 26"/>
          <p:cNvSpPr/>
          <p:nvPr/>
        </p:nvSpPr>
        <p:spPr>
          <a:xfrm>
            <a:off x="5089540" y="5217996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7" name="Body text copy">
            <a:extLst>
              <a:ext uri="{FF2B5EF4-FFF2-40B4-BE49-F238E27FC236}">
                <a16:creationId xmlns:a16="http://schemas.microsoft.com/office/drawing/2014/main" id="{C86106BB-B1BB-CB50-4812-EABDABFF7A8B}"/>
              </a:ext>
            </a:extLst>
          </p:cNvPr>
          <p:cNvSpPr/>
          <p:nvPr/>
        </p:nvSpPr>
        <p:spPr>
          <a:xfrm>
            <a:off x="6180999" y="2669788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50+ years of expertise</a:t>
            </a:r>
          </a:p>
        </p:txBody>
      </p:sp>
      <p:sp>
        <p:nvSpPr>
          <p:cNvPr id="28" name="Body text copy">
            <a:extLst>
              <a:ext uri="{FF2B5EF4-FFF2-40B4-BE49-F238E27FC236}">
                <a16:creationId xmlns:a16="http://schemas.microsoft.com/office/drawing/2014/main" id="{A702019B-C8A9-A607-258C-AE124282EEB0}"/>
              </a:ext>
            </a:extLst>
          </p:cNvPr>
          <p:cNvSpPr/>
          <p:nvPr/>
        </p:nvSpPr>
        <p:spPr>
          <a:xfrm>
            <a:off x="6108056" y="3988264"/>
            <a:ext cx="5768975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Trusted family stay coordinators</a:t>
            </a:r>
          </a:p>
        </p:txBody>
      </p:sp>
      <p:sp>
        <p:nvSpPr>
          <p:cNvPr id="29" name="Body text copy">
            <a:extLst>
              <a:ext uri="{FF2B5EF4-FFF2-40B4-BE49-F238E27FC236}">
                <a16:creationId xmlns:a16="http://schemas.microsoft.com/office/drawing/2014/main" id="{7F6B09BA-C718-C5F5-7A62-53E829B25B02}"/>
              </a:ext>
            </a:extLst>
          </p:cNvPr>
          <p:cNvSpPr/>
          <p:nvPr/>
        </p:nvSpPr>
        <p:spPr>
          <a:xfrm>
            <a:off x="6180999" y="5264793"/>
            <a:ext cx="5578475" cy="75247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9 of 10 students say it is the best part of the program</a:t>
            </a:r>
          </a:p>
        </p:txBody>
      </p:sp>
      <p:sp>
        <p:nvSpPr>
          <p:cNvPr id="30" name="Body text copy">
            <a:extLst>
              <a:ext uri="{FF2B5EF4-FFF2-40B4-BE49-F238E27FC236}">
                <a16:creationId xmlns:a16="http://schemas.microsoft.com/office/drawing/2014/main" id="{37C298C4-887F-B99F-D8D0-BA778C049B07}"/>
              </a:ext>
            </a:extLst>
          </p:cNvPr>
          <p:cNvSpPr/>
          <p:nvPr/>
        </p:nvSpPr>
        <p:spPr>
          <a:xfrm>
            <a:off x="6180248" y="529590"/>
            <a:ext cx="3634330" cy="1452942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Stay </a:t>
            </a:r>
            <a:endParaRPr lang="en-US" sz="4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Experience®</a:t>
            </a:r>
          </a:p>
        </p:txBody>
      </p:sp>
      <p:pic>
        <p:nvPicPr>
          <p:cNvPr id="33" name="Picture 32" descr="A group of people posing for a photo">
            <a:extLst>
              <a:ext uri="{FF2B5EF4-FFF2-40B4-BE49-F238E27FC236}">
                <a16:creationId xmlns:a16="http://schemas.microsoft.com/office/drawing/2014/main" id="{21E150CF-D898-55BA-44CB-60A1EC4B2A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28" y="474176"/>
            <a:ext cx="4333361" cy="2644571"/>
          </a:xfrm>
          <a:prstGeom prst="rect">
            <a:avLst/>
          </a:prstGeom>
        </p:spPr>
      </p:pic>
      <p:pic>
        <p:nvPicPr>
          <p:cNvPr id="35" name="Picture 34" descr="Family stay pic">
            <a:extLst>
              <a:ext uri="{FF2B5EF4-FFF2-40B4-BE49-F238E27FC236}">
                <a16:creationId xmlns:a16="http://schemas.microsoft.com/office/drawing/2014/main" id="{35BF13D4-22A9-4B17-FDAA-8408478A5E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"/>
          <a:stretch/>
        </p:blipFill>
        <p:spPr>
          <a:xfrm>
            <a:off x="158428" y="3282479"/>
            <a:ext cx="4333361" cy="3093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BF850C3C2754A8155361F0745FBBA" ma:contentTypeVersion="18" ma:contentTypeDescription="Create a new document." ma:contentTypeScope="" ma:versionID="1d6209a9a43979d9854f1600e052e295">
  <xsd:schema xmlns:xsd="http://www.w3.org/2001/XMLSchema" xmlns:xs="http://www.w3.org/2001/XMLSchema" xmlns:p="http://schemas.microsoft.com/office/2006/metadata/properties" xmlns:ns2="f73d4b22-5b23-44a0-bc6b-9bac75aff085" xmlns:ns3="825ae176-405e-4596-a4b1-c463977585f5" xmlns:ns4="c067450e-7df5-4bb7-a748-f7c5eff5b692" targetNamespace="http://schemas.microsoft.com/office/2006/metadata/properties" ma:root="true" ma:fieldsID="0c99e91ea85b3b476fcdae1184959064" ns2:_="" ns3:_="" ns4:_="">
    <xsd:import namespace="f73d4b22-5b23-44a0-bc6b-9bac75aff085"/>
    <xsd:import namespace="825ae176-405e-4596-a4b1-c463977585f5"/>
    <xsd:import namespace="c067450e-7df5-4bb7-a748-f7c5eff5b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d4b22-5b23-44a0-bc6b-9bac75aff0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b55be-9eff-4fc4-a2bc-6740a941ff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ae176-405e-4596-a4b1-c463977585f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7450e-7df5-4bb7-a748-f7c5eff5b69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1a38c9f-0fd8-4a70-9ea6-cb8e1a85d99f}" ma:internalName="TaxCatchAll" ma:showField="CatchAllData" ma:web="c067450e-7df5-4bb7-a748-f7c5eff5b6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67450e-7df5-4bb7-a748-f7c5eff5b692" xsi:nil="true"/>
    <lcf76f155ced4ddcb4097134ff3c332f xmlns="f73d4b22-5b23-44a0-bc6b-9bac75aff085">
      <Terms xmlns="http://schemas.microsoft.com/office/infopath/2007/PartnerControls"/>
    </lcf76f155ced4ddcb4097134ff3c332f>
    <SharedWithUsers xmlns="825ae176-405e-4596-a4b1-c463977585f5">
      <UserInfo>
        <DisplayName>Natalie Regan</DisplayName>
        <AccountId>15981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44A032E-A813-4F62-85DD-5104BAE718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d4b22-5b23-44a0-bc6b-9bac75aff085"/>
    <ds:schemaRef ds:uri="825ae176-405e-4596-a4b1-c463977585f5"/>
    <ds:schemaRef ds:uri="c067450e-7df5-4bb7-a748-f7c5eff5b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1FBC33-C99F-44E5-BD02-3D5E27E84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58D516-3451-4356-8015-3AC8AA274BAC}">
  <ds:schemaRefs>
    <ds:schemaRef ds:uri="c067450e-7df5-4bb7-a748-f7c5eff5b692"/>
    <ds:schemaRef ds:uri="http://schemas.microsoft.com/office/2006/documentManagement/types"/>
    <ds:schemaRef ds:uri="f73d4b22-5b23-44a0-bc6b-9bac75aff085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825ae176-405e-4596-a4b1-c463977585f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758</Words>
  <Application>Microsoft Office PowerPoint</Application>
  <PresentationFormat>Widescreen</PresentationFormat>
  <Paragraphs>176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Katie  Cizel</cp:lastModifiedBy>
  <cp:revision>515</cp:revision>
  <dcterms:created xsi:type="dcterms:W3CDTF">2023-10-20T16:15:27Z</dcterms:created>
  <dcterms:modified xsi:type="dcterms:W3CDTF">2024-09-06T17:59:52Z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0x0101004F4BF850C3C2754A8155361F0745FBBA</vt:lpwstr>
  </property>
  <property fmtid="{D5CDD505-2E9C-101B-9397-08002B2CF9AE}" pid="3" name="MediaServiceImageTags">
    <vt:lpwstr/>
  </property>
</Properties>
</file>