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5"/>
  </p:notesMasterIdLst>
  <p:sldIdLst>
    <p:sldId id="279" r:id="rId5"/>
    <p:sldId id="261" r:id="rId6"/>
    <p:sldId id="284" r:id="rId7"/>
    <p:sldId id="280" r:id="rId8"/>
    <p:sldId id="263" r:id="rId9"/>
    <p:sldId id="264" r:id="rId10"/>
    <p:sldId id="260" r:id="rId11"/>
    <p:sldId id="265" r:id="rId12"/>
    <p:sldId id="266" r:id="rId13"/>
    <p:sldId id="267" r:id="rId14"/>
    <p:sldId id="288" r:id="rId15"/>
    <p:sldId id="287" r:id="rId16"/>
    <p:sldId id="289" r:id="rId17"/>
    <p:sldId id="269" r:id="rId18"/>
    <p:sldId id="285" r:id="rId19"/>
    <p:sldId id="270" r:id="rId20"/>
    <p:sldId id="273" r:id="rId21"/>
    <p:sldId id="274" r:id="rId22"/>
    <p:sldId id="276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B87"/>
    <a:srgbClr val="F1BE48"/>
    <a:srgbClr val="A4D65E"/>
    <a:srgbClr val="E07E3C"/>
    <a:srgbClr val="00B0F0"/>
    <a:srgbClr val="ABC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715DB7-BD18-54F6-A950-BB6082930C9F}" v="24" dt="2024-09-05T19:43:27.449"/>
    <p1510:client id="{99C580A5-0879-5DA4-3552-1B4F8F4F395F}" v="20" dt="2024-09-05T19:45:53.8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9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e  Cizel" userId="S::katie@xperitas.org::309f8464-9408-477e-aece-c444c00ba54d" providerId="AD" clId="Web-{DC8085F2-4152-5B2A-E7FD-A32E0A71C65C}"/>
    <pc:docChg chg="modSld">
      <pc:chgData name="Katie  Cizel" userId="S::katie@xperitas.org::309f8464-9408-477e-aece-c444c00ba54d" providerId="AD" clId="Web-{DC8085F2-4152-5B2A-E7FD-A32E0A71C65C}" dt="2023-11-16T20:07:39.117" v="6" actId="20577"/>
      <pc:docMkLst>
        <pc:docMk/>
      </pc:docMkLst>
      <pc:sldChg chg="modSp">
        <pc:chgData name="Katie  Cizel" userId="S::katie@xperitas.org::309f8464-9408-477e-aece-c444c00ba54d" providerId="AD" clId="Web-{DC8085F2-4152-5B2A-E7FD-A32E0A71C65C}" dt="2023-11-16T20:07:34.242" v="2" actId="20577"/>
        <pc:sldMkLst>
          <pc:docMk/>
          <pc:sldMk cId="0" sldId="262"/>
        </pc:sldMkLst>
        <pc:spChg chg="mod">
          <ac:chgData name="Katie  Cizel" userId="S::katie@xperitas.org::309f8464-9408-477e-aece-c444c00ba54d" providerId="AD" clId="Web-{DC8085F2-4152-5B2A-E7FD-A32E0A71C65C}" dt="2023-11-16T20:07:34.242" v="2" actId="20577"/>
          <ac:spMkLst>
            <pc:docMk/>
            <pc:sldMk cId="0" sldId="262"/>
            <ac:spMk id="14" creationId="{13CAE804-E089-5356-3A6A-03714F04FF8C}"/>
          </ac:spMkLst>
        </pc:spChg>
      </pc:sldChg>
      <pc:sldChg chg="modSp">
        <pc:chgData name="Katie  Cizel" userId="S::katie@xperitas.org::309f8464-9408-477e-aece-c444c00ba54d" providerId="AD" clId="Web-{DC8085F2-4152-5B2A-E7FD-A32E0A71C65C}" dt="2023-11-16T20:07:39.117" v="6" actId="20577"/>
        <pc:sldMkLst>
          <pc:docMk/>
          <pc:sldMk cId="2833874048" sldId="280"/>
        </pc:sldMkLst>
        <pc:spChg chg="mod">
          <ac:chgData name="Katie  Cizel" userId="S::katie@xperitas.org::309f8464-9408-477e-aece-c444c00ba54d" providerId="AD" clId="Web-{DC8085F2-4152-5B2A-E7FD-A32E0A71C65C}" dt="2023-11-16T20:07:39.117" v="6" actId="20577"/>
          <ac:spMkLst>
            <pc:docMk/>
            <pc:sldMk cId="2833874048" sldId="280"/>
            <ac:spMk id="14" creationId="{13CAE804-E089-5356-3A6A-03714F04FF8C}"/>
          </ac:spMkLst>
        </pc:spChg>
      </pc:sldChg>
    </pc:docChg>
  </pc:docChgLst>
  <pc:docChgLst>
    <pc:chgData name="Katie  Cizel" userId="S::katie@xperitas.org::309f8464-9408-477e-aece-c444c00ba54d" providerId="AD" clId="Web-{EF19AFA8-1E08-ECFB-679A-1D8D84FC21FE}"/>
    <pc:docChg chg="addSld modSld">
      <pc:chgData name="Katie  Cizel" userId="S::katie@xperitas.org::309f8464-9408-477e-aece-c444c00ba54d" providerId="AD" clId="Web-{EF19AFA8-1E08-ECFB-679A-1D8D84FC21FE}" dt="2024-08-08T14:44:38.165" v="334" actId="20577"/>
      <pc:docMkLst>
        <pc:docMk/>
      </pc:docMkLst>
      <pc:sldChg chg="addSp delSp modSp">
        <pc:chgData name="Katie  Cizel" userId="S::katie@xperitas.org::309f8464-9408-477e-aece-c444c00ba54d" providerId="AD" clId="Web-{EF19AFA8-1E08-ECFB-679A-1D8D84FC21FE}" dt="2024-08-08T14:29:47.235" v="197"/>
        <pc:sldMkLst>
          <pc:docMk/>
          <pc:sldMk cId="0" sldId="262"/>
        </pc:sldMkLst>
        <pc:spChg chg="del">
          <ac:chgData name="Katie  Cizel" userId="S::katie@xperitas.org::309f8464-9408-477e-aece-c444c00ba54d" providerId="AD" clId="Web-{EF19AFA8-1E08-ECFB-679A-1D8D84FC21FE}" dt="2024-08-08T14:16:48.558" v="13"/>
          <ac:spMkLst>
            <pc:docMk/>
            <pc:sldMk cId="0" sldId="262"/>
            <ac:spMk id="5" creationId="{00000000-0000-0000-0000-000000000000}"/>
          </ac:spMkLst>
        </pc:spChg>
        <pc:spChg chg="del">
          <ac:chgData name="Katie  Cizel" userId="S::katie@xperitas.org::309f8464-9408-477e-aece-c444c00ba54d" providerId="AD" clId="Web-{EF19AFA8-1E08-ECFB-679A-1D8D84FC21FE}" dt="2024-08-08T14:17:08.949" v="17"/>
          <ac:spMkLst>
            <pc:docMk/>
            <pc:sldMk cId="0" sldId="262"/>
            <ac:spMk id="6" creationId="{00000000-0000-0000-0000-000000000000}"/>
          </ac:spMkLst>
        </pc:spChg>
        <pc:spChg chg="mod">
          <ac:chgData name="Katie  Cizel" userId="S::katie@xperitas.org::309f8464-9408-477e-aece-c444c00ba54d" providerId="AD" clId="Web-{EF19AFA8-1E08-ECFB-679A-1D8D84FC21FE}" dt="2024-08-08T14:25:45.901" v="149" actId="1076"/>
          <ac:spMkLst>
            <pc:docMk/>
            <pc:sldMk cId="0" sldId="262"/>
            <ac:spMk id="7" creationId="{00000000-0000-0000-0000-000000000000}"/>
          </ac:spMkLst>
        </pc:spChg>
        <pc:spChg chg="mod">
          <ac:chgData name="Katie  Cizel" userId="S::katie@xperitas.org::309f8464-9408-477e-aece-c444c00ba54d" providerId="AD" clId="Web-{EF19AFA8-1E08-ECFB-679A-1D8D84FC21FE}" dt="2024-08-08T14:25:45.916" v="150" actId="1076"/>
          <ac:spMkLst>
            <pc:docMk/>
            <pc:sldMk cId="0" sldId="262"/>
            <ac:spMk id="8" creationId="{00000000-0000-0000-0000-000000000000}"/>
          </ac:spMkLst>
        </pc:spChg>
        <pc:spChg chg="mod">
          <ac:chgData name="Katie  Cizel" userId="S::katie@xperitas.org::309f8464-9408-477e-aece-c444c00ba54d" providerId="AD" clId="Web-{EF19AFA8-1E08-ECFB-679A-1D8D84FC21FE}" dt="2024-08-08T14:25:45.932" v="151" actId="1076"/>
          <ac:spMkLst>
            <pc:docMk/>
            <pc:sldMk cId="0" sldId="262"/>
            <ac:spMk id="9" creationId="{00000000-0000-0000-0000-000000000000}"/>
          </ac:spMkLst>
        </pc:spChg>
        <pc:spChg chg="mod">
          <ac:chgData name="Katie  Cizel" userId="S::katie@xperitas.org::309f8464-9408-477e-aece-c444c00ba54d" providerId="AD" clId="Web-{EF19AFA8-1E08-ECFB-679A-1D8D84FC21FE}" dt="2024-08-08T14:25:45.947" v="152" actId="1076"/>
          <ac:spMkLst>
            <pc:docMk/>
            <pc:sldMk cId="0" sldId="262"/>
            <ac:spMk id="10" creationId="{00000000-0000-0000-0000-000000000000}"/>
          </ac:spMkLst>
        </pc:spChg>
        <pc:spChg chg="mod">
          <ac:chgData name="Katie  Cizel" userId="S::katie@xperitas.org::309f8464-9408-477e-aece-c444c00ba54d" providerId="AD" clId="Web-{EF19AFA8-1E08-ECFB-679A-1D8D84FC21FE}" dt="2024-08-08T14:25:45.979" v="153" actId="1076"/>
          <ac:spMkLst>
            <pc:docMk/>
            <pc:sldMk cId="0" sldId="262"/>
            <ac:spMk id="11" creationId="{00000000-0000-0000-0000-000000000000}"/>
          </ac:spMkLst>
        </pc:spChg>
        <pc:spChg chg="del">
          <ac:chgData name="Katie  Cizel" userId="S::katie@xperitas.org::309f8464-9408-477e-aece-c444c00ba54d" providerId="AD" clId="Web-{EF19AFA8-1E08-ECFB-679A-1D8D84FC21FE}" dt="2024-08-08T14:17:02.652" v="16"/>
          <ac:spMkLst>
            <pc:docMk/>
            <pc:sldMk cId="0" sldId="262"/>
            <ac:spMk id="12" creationId="{4D4DF858-8030-3D15-1697-6B23C2118D82}"/>
          </ac:spMkLst>
        </pc:spChg>
        <pc:spChg chg="mod ord">
          <ac:chgData name="Katie  Cizel" userId="S::katie@xperitas.org::309f8464-9408-477e-aece-c444c00ba54d" providerId="AD" clId="Web-{EF19AFA8-1E08-ECFB-679A-1D8D84FC21FE}" dt="2024-08-08T14:29:27.250" v="193" actId="20577"/>
          <ac:spMkLst>
            <pc:docMk/>
            <pc:sldMk cId="0" sldId="262"/>
            <ac:spMk id="13" creationId="{40C398E0-E8E9-1A82-AB02-F4726FD577D1}"/>
          </ac:spMkLst>
        </pc:spChg>
        <pc:spChg chg="mod">
          <ac:chgData name="Katie  Cizel" userId="S::katie@xperitas.org::309f8464-9408-477e-aece-c444c00ba54d" providerId="AD" clId="Web-{EF19AFA8-1E08-ECFB-679A-1D8D84FC21FE}" dt="2024-08-08T14:25:45.994" v="154" actId="1076"/>
          <ac:spMkLst>
            <pc:docMk/>
            <pc:sldMk cId="0" sldId="262"/>
            <ac:spMk id="14" creationId="{13CAE804-E089-5356-3A6A-03714F04FF8C}"/>
          </ac:spMkLst>
        </pc:spChg>
        <pc:spChg chg="del">
          <ac:chgData name="Katie  Cizel" userId="S::katie@xperitas.org::309f8464-9408-477e-aece-c444c00ba54d" providerId="AD" clId="Web-{EF19AFA8-1E08-ECFB-679A-1D8D84FC21FE}" dt="2024-08-08T14:21:00.580" v="77"/>
          <ac:spMkLst>
            <pc:docMk/>
            <pc:sldMk cId="0" sldId="262"/>
            <ac:spMk id="15" creationId="{2E93E8AD-88E0-A571-4682-2F5B243FECAA}"/>
          </ac:spMkLst>
        </pc:spChg>
        <pc:spChg chg="del">
          <ac:chgData name="Katie  Cizel" userId="S::katie@xperitas.org::309f8464-9408-477e-aece-c444c00ba54d" providerId="AD" clId="Web-{EF19AFA8-1E08-ECFB-679A-1D8D84FC21FE}" dt="2024-08-08T14:21:01.893" v="78"/>
          <ac:spMkLst>
            <pc:docMk/>
            <pc:sldMk cId="0" sldId="262"/>
            <ac:spMk id="16" creationId="{C536BBF6-D77D-B52A-4277-3BD4017173D1}"/>
          </ac:spMkLst>
        </pc:spChg>
        <pc:spChg chg="del">
          <ac:chgData name="Katie  Cizel" userId="S::katie@xperitas.org::309f8464-9408-477e-aece-c444c00ba54d" providerId="AD" clId="Web-{EF19AFA8-1E08-ECFB-679A-1D8D84FC21FE}" dt="2024-08-08T14:21:05.737" v="79"/>
          <ac:spMkLst>
            <pc:docMk/>
            <pc:sldMk cId="0" sldId="262"/>
            <ac:spMk id="17" creationId="{21B41F21-089D-8BBF-D9EC-8D843EADC25B}"/>
          </ac:spMkLst>
        </pc:spChg>
        <pc:spChg chg="del">
          <ac:chgData name="Katie  Cizel" userId="S::katie@xperitas.org::309f8464-9408-477e-aece-c444c00ba54d" providerId="AD" clId="Web-{EF19AFA8-1E08-ECFB-679A-1D8D84FC21FE}" dt="2024-08-08T14:21:08.096" v="80"/>
          <ac:spMkLst>
            <pc:docMk/>
            <pc:sldMk cId="0" sldId="262"/>
            <ac:spMk id="18" creationId="{D3AEADBF-9450-8C98-6FA1-2E960969C83C}"/>
          </ac:spMkLst>
        </pc:spChg>
        <pc:spChg chg="mod">
          <ac:chgData name="Katie  Cizel" userId="S::katie@xperitas.org::309f8464-9408-477e-aece-c444c00ba54d" providerId="AD" clId="Web-{EF19AFA8-1E08-ECFB-679A-1D8D84FC21FE}" dt="2024-08-08T14:25:45.885" v="148" actId="1076"/>
          <ac:spMkLst>
            <pc:docMk/>
            <pc:sldMk cId="0" sldId="262"/>
            <ac:spMk id="20" creationId="{3726664E-FA3A-5928-287E-8A5544F6A383}"/>
          </ac:spMkLst>
        </pc:spChg>
        <pc:spChg chg="mod">
          <ac:chgData name="Katie  Cizel" userId="S::katie@xperitas.org::309f8464-9408-477e-aece-c444c00ba54d" providerId="AD" clId="Web-{EF19AFA8-1E08-ECFB-679A-1D8D84FC21FE}" dt="2024-08-08T14:25:45.854" v="147" actId="1076"/>
          <ac:spMkLst>
            <pc:docMk/>
            <pc:sldMk cId="0" sldId="262"/>
            <ac:spMk id="23" creationId="{3B8039B9-84DD-D137-03D5-94B7FA2EE405}"/>
          </ac:spMkLst>
        </pc:spChg>
        <pc:spChg chg="mod">
          <ac:chgData name="Katie  Cizel" userId="S::katie@xperitas.org::309f8464-9408-477e-aece-c444c00ba54d" providerId="AD" clId="Web-{EF19AFA8-1E08-ECFB-679A-1D8D84FC21FE}" dt="2024-08-08T14:25:45.838" v="146" actId="1076"/>
          <ac:spMkLst>
            <pc:docMk/>
            <pc:sldMk cId="0" sldId="262"/>
            <ac:spMk id="24" creationId="{D5134744-0238-9104-85E4-DBD8F4299E94}"/>
          </ac:spMkLst>
        </pc:spChg>
        <pc:spChg chg="mod">
          <ac:chgData name="Katie  Cizel" userId="S::katie@xperitas.org::309f8464-9408-477e-aece-c444c00ba54d" providerId="AD" clId="Web-{EF19AFA8-1E08-ECFB-679A-1D8D84FC21FE}" dt="2024-08-08T14:25:45.775" v="144" actId="1076"/>
          <ac:spMkLst>
            <pc:docMk/>
            <pc:sldMk cId="0" sldId="262"/>
            <ac:spMk id="25" creationId="{95DB15A4-9D2C-E63E-43BE-1871E7FF9888}"/>
          </ac:spMkLst>
        </pc:spChg>
        <pc:spChg chg="mod">
          <ac:chgData name="Katie  Cizel" userId="S::katie@xperitas.org::309f8464-9408-477e-aece-c444c00ba54d" providerId="AD" clId="Web-{EF19AFA8-1E08-ECFB-679A-1D8D84FC21FE}" dt="2024-08-08T14:25:45.807" v="145" actId="1076"/>
          <ac:spMkLst>
            <pc:docMk/>
            <pc:sldMk cId="0" sldId="262"/>
            <ac:spMk id="26" creationId="{8AEB4F3E-F939-D765-98E8-8CE883575FE1}"/>
          </ac:spMkLst>
        </pc:spChg>
        <pc:spChg chg="ord">
          <ac:chgData name="Katie  Cizel" userId="S::katie@xperitas.org::309f8464-9408-477e-aece-c444c00ba54d" providerId="AD" clId="Web-{EF19AFA8-1E08-ECFB-679A-1D8D84FC21FE}" dt="2024-08-08T14:17:50.091" v="24"/>
          <ac:spMkLst>
            <pc:docMk/>
            <pc:sldMk cId="0" sldId="262"/>
            <ac:spMk id="27" creationId="{B736CFB9-45F1-5465-46AD-57C84BB5B43B}"/>
          </ac:spMkLst>
        </pc:spChg>
        <pc:spChg chg="add mod">
          <ac:chgData name="Katie  Cizel" userId="S::katie@xperitas.org::309f8464-9408-477e-aece-c444c00ba54d" providerId="AD" clId="Web-{EF19AFA8-1E08-ECFB-679A-1D8D84FC21FE}" dt="2024-08-08T14:25:46.088" v="157" actId="1076"/>
          <ac:spMkLst>
            <pc:docMk/>
            <pc:sldMk cId="0" sldId="262"/>
            <ac:spMk id="35" creationId="{F458F9EA-77C0-730E-A50F-9C61AF4B280B}"/>
          </ac:spMkLst>
        </pc:spChg>
        <pc:spChg chg="add mod">
          <ac:chgData name="Katie  Cizel" userId="S::katie@xperitas.org::309f8464-9408-477e-aece-c444c00ba54d" providerId="AD" clId="Web-{EF19AFA8-1E08-ECFB-679A-1D8D84FC21FE}" dt="2024-08-08T14:25:46.166" v="161" actId="1076"/>
          <ac:spMkLst>
            <pc:docMk/>
            <pc:sldMk cId="0" sldId="262"/>
            <ac:spMk id="42" creationId="{87D959D3-8228-1C50-4250-B130B754AC2C}"/>
          </ac:spMkLst>
        </pc:spChg>
        <pc:spChg chg="add mod">
          <ac:chgData name="Katie  Cizel" userId="S::katie@xperitas.org::309f8464-9408-477e-aece-c444c00ba54d" providerId="AD" clId="Web-{EF19AFA8-1E08-ECFB-679A-1D8D84FC21FE}" dt="2024-08-08T14:25:46.182" v="162" actId="1076"/>
          <ac:spMkLst>
            <pc:docMk/>
            <pc:sldMk cId="0" sldId="262"/>
            <ac:spMk id="43" creationId="{FBA8B9CB-6BBB-D4A8-4365-D6996646D842}"/>
          </ac:spMkLst>
        </pc:spChg>
        <pc:spChg chg="add del mod">
          <ac:chgData name="Katie  Cizel" userId="S::katie@xperitas.org::309f8464-9408-477e-aece-c444c00ba54d" providerId="AD" clId="Web-{EF19AFA8-1E08-ECFB-679A-1D8D84FC21FE}" dt="2024-08-08T14:29:47.235" v="197"/>
          <ac:spMkLst>
            <pc:docMk/>
            <pc:sldMk cId="0" sldId="262"/>
            <ac:spMk id="50" creationId="{309A0A4D-8785-4CFE-AC73-FA32519A6D31}"/>
          </ac:spMkLst>
        </pc:spChg>
        <pc:grpChg chg="add del">
          <ac:chgData name="Katie  Cizel" userId="S::katie@xperitas.org::309f8464-9408-477e-aece-c444c00ba54d" providerId="AD" clId="Web-{EF19AFA8-1E08-ECFB-679A-1D8D84FC21FE}" dt="2024-08-08T14:17:11.418" v="18"/>
          <ac:grpSpMkLst>
            <pc:docMk/>
            <pc:sldMk cId="0" sldId="262"/>
            <ac:grpSpMk id="2" creationId="{00000000-0000-0000-0000-000000000000}"/>
          </ac:grpSpMkLst>
        </pc:grpChg>
        <pc:grpChg chg="add mod">
          <ac:chgData name="Katie  Cizel" userId="S::katie@xperitas.org::309f8464-9408-477e-aece-c444c00ba54d" providerId="AD" clId="Web-{EF19AFA8-1E08-ECFB-679A-1D8D84FC21FE}" dt="2024-08-08T14:17:26.215" v="20" actId="14100"/>
          <ac:grpSpMkLst>
            <pc:docMk/>
            <pc:sldMk cId="0" sldId="262"/>
            <ac:grpSpMk id="30" creationId="{8278F1B5-AE53-82B6-DCBD-24F814968C59}"/>
          </ac:grpSpMkLst>
        </pc:grpChg>
        <pc:picChg chg="add mod">
          <ac:chgData name="Katie  Cizel" userId="S::katie@xperitas.org::309f8464-9408-477e-aece-c444c00ba54d" providerId="AD" clId="Web-{EF19AFA8-1E08-ECFB-679A-1D8D84FC21FE}" dt="2024-08-08T14:25:46.025" v="155" actId="1076"/>
          <ac:picMkLst>
            <pc:docMk/>
            <pc:sldMk cId="0" sldId="262"/>
            <ac:picMk id="32" creationId="{027550E7-A6EC-F84B-3DFA-7DD04F3982F7}"/>
          </ac:picMkLst>
        </pc:picChg>
        <pc:picChg chg="add mod">
          <ac:chgData name="Katie  Cizel" userId="S::katie@xperitas.org::309f8464-9408-477e-aece-c444c00ba54d" providerId="AD" clId="Web-{EF19AFA8-1E08-ECFB-679A-1D8D84FC21FE}" dt="2024-08-08T14:25:46.057" v="156" actId="1076"/>
          <ac:picMkLst>
            <pc:docMk/>
            <pc:sldMk cId="0" sldId="262"/>
            <ac:picMk id="34" creationId="{D232AD83-5C30-9CB6-2878-C84F3470339E}"/>
          </ac:picMkLst>
        </pc:picChg>
        <pc:picChg chg="add mod">
          <ac:chgData name="Katie  Cizel" userId="S::katie@xperitas.org::309f8464-9408-477e-aece-c444c00ba54d" providerId="AD" clId="Web-{EF19AFA8-1E08-ECFB-679A-1D8D84FC21FE}" dt="2024-08-08T14:25:46.104" v="158" actId="1076"/>
          <ac:picMkLst>
            <pc:docMk/>
            <pc:sldMk cId="0" sldId="262"/>
            <ac:picMk id="37" creationId="{4DEB988F-C145-1C0A-0190-29490E2A7649}"/>
          </ac:picMkLst>
        </pc:picChg>
        <pc:picChg chg="add mod">
          <ac:chgData name="Katie  Cizel" userId="S::katie@xperitas.org::309f8464-9408-477e-aece-c444c00ba54d" providerId="AD" clId="Web-{EF19AFA8-1E08-ECFB-679A-1D8D84FC21FE}" dt="2024-08-08T14:25:46.119" v="159" actId="1076"/>
          <ac:picMkLst>
            <pc:docMk/>
            <pc:sldMk cId="0" sldId="262"/>
            <ac:picMk id="39" creationId="{A6F5B53F-3D5A-5CFD-A8BA-44160A22198B}"/>
          </ac:picMkLst>
        </pc:picChg>
        <pc:picChg chg="add mod">
          <ac:chgData name="Katie  Cizel" userId="S::katie@xperitas.org::309f8464-9408-477e-aece-c444c00ba54d" providerId="AD" clId="Web-{EF19AFA8-1E08-ECFB-679A-1D8D84FC21FE}" dt="2024-08-08T14:25:46.135" v="160" actId="1076"/>
          <ac:picMkLst>
            <pc:docMk/>
            <pc:sldMk cId="0" sldId="262"/>
            <ac:picMk id="41" creationId="{036926F8-FB01-701F-0D2B-D169372FB5FB}"/>
          </ac:picMkLst>
        </pc:picChg>
        <pc:picChg chg="add mod">
          <ac:chgData name="Katie  Cizel" userId="S::katie@xperitas.org::309f8464-9408-477e-aece-c444c00ba54d" providerId="AD" clId="Web-{EF19AFA8-1E08-ECFB-679A-1D8D84FC21FE}" dt="2024-08-08T14:28:44.030" v="186" actId="1076"/>
          <ac:picMkLst>
            <pc:docMk/>
            <pc:sldMk cId="0" sldId="262"/>
            <ac:picMk id="45" creationId="{2F62EB5B-7A7B-F4E1-0E4A-E67FBFB8084B}"/>
          </ac:picMkLst>
        </pc:picChg>
        <pc:picChg chg="add mod">
          <ac:chgData name="Katie  Cizel" userId="S::katie@xperitas.org::309f8464-9408-477e-aece-c444c00ba54d" providerId="AD" clId="Web-{EF19AFA8-1E08-ECFB-679A-1D8D84FC21FE}" dt="2024-08-08T14:27:41.560" v="175" actId="1076"/>
          <ac:picMkLst>
            <pc:docMk/>
            <pc:sldMk cId="0" sldId="262"/>
            <ac:picMk id="46" creationId="{45ABAE3B-4F50-E72E-EE5F-7DDCF8159BC4}"/>
          </ac:picMkLst>
        </pc:picChg>
        <pc:picChg chg="add del mod">
          <ac:chgData name="Katie  Cizel" userId="S::katie@xperitas.org::309f8464-9408-477e-aece-c444c00ba54d" providerId="AD" clId="Web-{EF19AFA8-1E08-ECFB-679A-1D8D84FC21FE}" dt="2024-08-08T14:29:15.593" v="192"/>
          <ac:picMkLst>
            <pc:docMk/>
            <pc:sldMk cId="0" sldId="262"/>
            <ac:picMk id="48" creationId="{FEBB36F6-5F9D-9D58-2FC6-B6677E320C98}"/>
          </ac:picMkLst>
        </pc:picChg>
      </pc:sldChg>
      <pc:sldChg chg="modSp">
        <pc:chgData name="Katie  Cizel" userId="S::katie@xperitas.org::309f8464-9408-477e-aece-c444c00ba54d" providerId="AD" clId="Web-{EF19AFA8-1E08-ECFB-679A-1D8D84FC21FE}" dt="2024-08-08T14:32:29.786" v="207" actId="20577"/>
        <pc:sldMkLst>
          <pc:docMk/>
          <pc:sldMk cId="0" sldId="273"/>
        </pc:sldMkLst>
        <pc:spChg chg="mod">
          <ac:chgData name="Katie  Cizel" userId="S::katie@xperitas.org::309f8464-9408-477e-aece-c444c00ba54d" providerId="AD" clId="Web-{EF19AFA8-1E08-ECFB-679A-1D8D84FC21FE}" dt="2024-08-08T14:32:19.192" v="203" actId="20577"/>
          <ac:spMkLst>
            <pc:docMk/>
            <pc:sldMk cId="0" sldId="273"/>
            <ac:spMk id="16" creationId="{A3B175ED-CE7B-9A19-D914-9AC099C78ACE}"/>
          </ac:spMkLst>
        </pc:spChg>
        <pc:spChg chg="mod">
          <ac:chgData name="Katie  Cizel" userId="S::katie@xperitas.org::309f8464-9408-477e-aece-c444c00ba54d" providerId="AD" clId="Web-{EF19AFA8-1E08-ECFB-679A-1D8D84FC21FE}" dt="2024-08-08T14:32:29.786" v="207" actId="20577"/>
          <ac:spMkLst>
            <pc:docMk/>
            <pc:sldMk cId="0" sldId="273"/>
            <ac:spMk id="17" creationId="{0E5D45C0-A615-6B62-DB8E-058F244A0B2B}"/>
          </ac:spMkLst>
        </pc:spChg>
        <pc:spChg chg="mod">
          <ac:chgData name="Katie  Cizel" userId="S::katie@xperitas.org::309f8464-9408-477e-aece-c444c00ba54d" providerId="AD" clId="Web-{EF19AFA8-1E08-ECFB-679A-1D8D84FC21FE}" dt="2024-08-08T14:32:23.833" v="205" actId="20577"/>
          <ac:spMkLst>
            <pc:docMk/>
            <pc:sldMk cId="0" sldId="273"/>
            <ac:spMk id="22" creationId="{00C0872B-26BA-4668-B6BF-004F1EF50A77}"/>
          </ac:spMkLst>
        </pc:spChg>
      </pc:sldChg>
      <pc:sldChg chg="addSp delSp modSp">
        <pc:chgData name="Katie  Cizel" userId="S::katie@xperitas.org::309f8464-9408-477e-aece-c444c00ba54d" providerId="AD" clId="Web-{EF19AFA8-1E08-ECFB-679A-1D8D84FC21FE}" dt="2024-08-08T14:44:38.165" v="334" actId="20577"/>
        <pc:sldMkLst>
          <pc:docMk/>
          <pc:sldMk cId="3565489430" sldId="274"/>
        </pc:sldMkLst>
        <pc:spChg chg="mod">
          <ac:chgData name="Katie  Cizel" userId="S::katie@xperitas.org::309f8464-9408-477e-aece-c444c00ba54d" providerId="AD" clId="Web-{EF19AFA8-1E08-ECFB-679A-1D8D84FC21FE}" dt="2024-08-08T14:42:39.646" v="301" actId="1076"/>
          <ac:spMkLst>
            <pc:docMk/>
            <pc:sldMk cId="3565489430" sldId="274"/>
            <ac:spMk id="3" creationId="{00000000-0000-0000-0000-000000000000}"/>
          </ac:spMkLst>
        </pc:spChg>
        <pc:spChg chg="mod">
          <ac:chgData name="Katie  Cizel" userId="S::katie@xperitas.org::309f8464-9408-477e-aece-c444c00ba54d" providerId="AD" clId="Web-{EF19AFA8-1E08-ECFB-679A-1D8D84FC21FE}" dt="2024-08-08T14:40:12.798" v="257" actId="14100"/>
          <ac:spMkLst>
            <pc:docMk/>
            <pc:sldMk cId="3565489430" sldId="274"/>
            <ac:spMk id="9" creationId="{D7E8ACB9-C516-077E-23DC-9FF9933EC360}"/>
          </ac:spMkLst>
        </pc:spChg>
        <pc:spChg chg="mod">
          <ac:chgData name="Katie  Cizel" userId="S::katie@xperitas.org::309f8464-9408-477e-aece-c444c00ba54d" providerId="AD" clId="Web-{EF19AFA8-1E08-ECFB-679A-1D8D84FC21FE}" dt="2024-08-08T14:44:38.165" v="334" actId="20577"/>
          <ac:spMkLst>
            <pc:docMk/>
            <pc:sldMk cId="3565489430" sldId="274"/>
            <ac:spMk id="11" creationId="{84E941C3-C153-FB20-92F9-907C3B18C2B0}"/>
          </ac:spMkLst>
        </pc:spChg>
        <pc:spChg chg="add mod">
          <ac:chgData name="Katie  Cizel" userId="S::katie@xperitas.org::309f8464-9408-477e-aece-c444c00ba54d" providerId="AD" clId="Web-{EF19AFA8-1E08-ECFB-679A-1D8D84FC21FE}" dt="2024-08-08T14:42:59.709" v="305" actId="1076"/>
          <ac:spMkLst>
            <pc:docMk/>
            <pc:sldMk cId="3565489430" sldId="274"/>
            <ac:spMk id="12" creationId="{B48B4383-B6BC-5AA6-88DE-F99424A75FF4}"/>
          </ac:spMkLst>
        </pc:spChg>
        <pc:spChg chg="add mod">
          <ac:chgData name="Katie  Cizel" userId="S::katie@xperitas.org::309f8464-9408-477e-aece-c444c00ba54d" providerId="AD" clId="Web-{EF19AFA8-1E08-ECFB-679A-1D8D84FC21FE}" dt="2024-08-08T14:42:59.725" v="306" actId="1076"/>
          <ac:spMkLst>
            <pc:docMk/>
            <pc:sldMk cId="3565489430" sldId="274"/>
            <ac:spMk id="13" creationId="{E1148833-E144-DB89-049A-0E26CD398BC0}"/>
          </ac:spMkLst>
        </pc:spChg>
        <pc:picChg chg="del">
          <ac:chgData name="Katie  Cizel" userId="S::katie@xperitas.org::309f8464-9408-477e-aece-c444c00ba54d" providerId="AD" clId="Web-{EF19AFA8-1E08-ECFB-679A-1D8D84FC21FE}" dt="2024-08-08T14:39:39.001" v="251"/>
          <ac:picMkLst>
            <pc:docMk/>
            <pc:sldMk cId="3565489430" sldId="274"/>
            <ac:picMk id="5" creationId="{00000000-0000-0000-0000-000000000000}"/>
          </ac:picMkLst>
        </pc:picChg>
        <pc:picChg chg="mod">
          <ac:chgData name="Katie  Cizel" userId="S::katie@xperitas.org::309f8464-9408-477e-aece-c444c00ba54d" providerId="AD" clId="Web-{EF19AFA8-1E08-ECFB-679A-1D8D84FC21FE}" dt="2024-08-08T14:42:41.802" v="302" actId="1076"/>
          <ac:picMkLst>
            <pc:docMk/>
            <pc:sldMk cId="3565489430" sldId="274"/>
            <ac:picMk id="7" creationId="{00000000-0000-0000-0000-000000000000}"/>
          </ac:picMkLst>
        </pc:picChg>
        <pc:picChg chg="mod">
          <ac:chgData name="Katie  Cizel" userId="S::katie@xperitas.org::309f8464-9408-477e-aece-c444c00ba54d" providerId="AD" clId="Web-{EF19AFA8-1E08-ECFB-679A-1D8D84FC21FE}" dt="2024-08-08T14:39:32.125" v="250" actId="14100"/>
          <ac:picMkLst>
            <pc:docMk/>
            <pc:sldMk cId="3565489430" sldId="274"/>
            <ac:picMk id="10" creationId="{F56A620B-1A7F-9269-774A-472AE59670B4}"/>
          </ac:picMkLst>
        </pc:picChg>
        <pc:picChg chg="add del mod">
          <ac:chgData name="Katie  Cizel" userId="S::katie@xperitas.org::309f8464-9408-477e-aece-c444c00ba54d" providerId="AD" clId="Web-{EF19AFA8-1E08-ECFB-679A-1D8D84FC21FE}" dt="2024-08-08T14:41:58.551" v="296"/>
          <ac:picMkLst>
            <pc:docMk/>
            <pc:sldMk cId="3565489430" sldId="274"/>
            <ac:picMk id="14" creationId="{0E5CBCC8-EA0A-9D38-7532-25FAD0A42979}"/>
          </ac:picMkLst>
        </pc:picChg>
        <pc:picChg chg="add mod">
          <ac:chgData name="Katie  Cizel" userId="S::katie@xperitas.org::309f8464-9408-477e-aece-c444c00ba54d" providerId="AD" clId="Web-{EF19AFA8-1E08-ECFB-679A-1D8D84FC21FE}" dt="2024-08-08T14:43:02.772" v="307" actId="1076"/>
          <ac:picMkLst>
            <pc:docMk/>
            <pc:sldMk cId="3565489430" sldId="274"/>
            <ac:picMk id="15" creationId="{5855F5BE-384D-0D6B-D77B-8E87EDAB73F5}"/>
          </ac:picMkLst>
        </pc:picChg>
      </pc:sldChg>
      <pc:sldChg chg="modSp">
        <pc:chgData name="Katie  Cizel" userId="S::katie@xperitas.org::309f8464-9408-477e-aece-c444c00ba54d" providerId="AD" clId="Web-{EF19AFA8-1E08-ECFB-679A-1D8D84FC21FE}" dt="2024-08-08T14:13:20.365" v="5"/>
        <pc:sldMkLst>
          <pc:docMk/>
          <pc:sldMk cId="1752955671" sldId="283"/>
        </pc:sldMkLst>
        <pc:picChg chg="mod">
          <ac:chgData name="Katie  Cizel" userId="S::katie@xperitas.org::309f8464-9408-477e-aece-c444c00ba54d" providerId="AD" clId="Web-{EF19AFA8-1E08-ECFB-679A-1D8D84FC21FE}" dt="2024-08-08T14:13:20.365" v="5"/>
          <ac:picMkLst>
            <pc:docMk/>
            <pc:sldMk cId="1752955671" sldId="283"/>
            <ac:picMk id="8" creationId="{BFE63827-C27D-EF55-208E-AF5427C825BC}"/>
          </ac:picMkLst>
        </pc:picChg>
        <pc:picChg chg="mod">
          <ac:chgData name="Katie  Cizel" userId="S::katie@xperitas.org::309f8464-9408-477e-aece-c444c00ba54d" providerId="AD" clId="Web-{EF19AFA8-1E08-ECFB-679A-1D8D84FC21FE}" dt="2024-08-08T14:12:58.943" v="1"/>
          <ac:picMkLst>
            <pc:docMk/>
            <pc:sldMk cId="1752955671" sldId="283"/>
            <ac:picMk id="22" creationId="{F784CE84-E98C-CA3E-1A92-175E851C820C}"/>
          </ac:picMkLst>
        </pc:picChg>
      </pc:sldChg>
      <pc:sldChg chg="add replId">
        <pc:chgData name="Katie  Cizel" userId="S::katie@xperitas.org::309f8464-9408-477e-aece-c444c00ba54d" providerId="AD" clId="Web-{EF19AFA8-1E08-ECFB-679A-1D8D84FC21FE}" dt="2024-08-08T14:16:05.825" v="6"/>
        <pc:sldMkLst>
          <pc:docMk/>
          <pc:sldMk cId="424109832" sldId="284"/>
        </pc:sldMkLst>
      </pc:sldChg>
    </pc:docChg>
  </pc:docChgLst>
  <pc:docChgLst>
    <pc:chgData name="Katie  Cizel" userId="S::katie@xperitas.org::309f8464-9408-477e-aece-c444c00ba54d" providerId="AD" clId="Web-{99C580A5-0879-5DA4-3552-1B4F8F4F395F}"/>
    <pc:docChg chg="modSld">
      <pc:chgData name="Katie  Cizel" userId="S::katie@xperitas.org::309f8464-9408-477e-aece-c444c00ba54d" providerId="AD" clId="Web-{99C580A5-0879-5DA4-3552-1B4F8F4F395F}" dt="2024-09-05T19:45:53.869" v="19" actId="1076"/>
      <pc:docMkLst>
        <pc:docMk/>
      </pc:docMkLst>
      <pc:sldChg chg="modSp">
        <pc:chgData name="Katie  Cizel" userId="S::katie@xperitas.org::309f8464-9408-477e-aece-c444c00ba54d" providerId="AD" clId="Web-{99C580A5-0879-5DA4-3552-1B4F8F4F395F}" dt="2024-09-05T19:45:53.869" v="19" actId="1076"/>
        <pc:sldMkLst>
          <pc:docMk/>
          <pc:sldMk cId="768782815" sldId="287"/>
        </pc:sldMkLst>
        <pc:spChg chg="mod">
          <ac:chgData name="Katie  Cizel" userId="S::katie@xperitas.org::309f8464-9408-477e-aece-c444c00ba54d" providerId="AD" clId="Web-{99C580A5-0879-5DA4-3552-1B4F8F4F395F}" dt="2024-09-05T19:45:40.103" v="11" actId="1076"/>
          <ac:spMkLst>
            <pc:docMk/>
            <pc:sldMk cId="768782815" sldId="287"/>
            <ac:spMk id="38" creationId="{7D0484ED-44EC-CE0F-FBBC-B970A790FDC9}"/>
          </ac:spMkLst>
        </pc:spChg>
        <pc:spChg chg="mod">
          <ac:chgData name="Katie  Cizel" userId="S::katie@xperitas.org::309f8464-9408-477e-aece-c444c00ba54d" providerId="AD" clId="Web-{99C580A5-0879-5DA4-3552-1B4F8F4F395F}" dt="2024-09-05T19:45:47.228" v="14" actId="1076"/>
          <ac:spMkLst>
            <pc:docMk/>
            <pc:sldMk cId="768782815" sldId="287"/>
            <ac:spMk id="40" creationId="{6743B300-9913-40A0-2654-081668E89E1B}"/>
          </ac:spMkLst>
        </pc:spChg>
        <pc:spChg chg="mod">
          <ac:chgData name="Katie  Cizel" userId="S::katie@xperitas.org::309f8464-9408-477e-aece-c444c00ba54d" providerId="AD" clId="Web-{99C580A5-0879-5DA4-3552-1B4F8F4F395F}" dt="2024-09-05T19:45:53.838" v="17" actId="1076"/>
          <ac:spMkLst>
            <pc:docMk/>
            <pc:sldMk cId="768782815" sldId="287"/>
            <ac:spMk id="42" creationId="{B81F9C77-ADCB-A300-9779-35AEB4DE73CD}"/>
          </ac:spMkLst>
        </pc:spChg>
        <pc:spChg chg="mod">
          <ac:chgData name="Katie  Cizel" userId="S::katie@xperitas.org::309f8464-9408-477e-aece-c444c00ba54d" providerId="AD" clId="Web-{99C580A5-0879-5DA4-3552-1B4F8F4F395F}" dt="2024-09-05T19:45:40.119" v="12" actId="1076"/>
          <ac:spMkLst>
            <pc:docMk/>
            <pc:sldMk cId="768782815" sldId="287"/>
            <ac:spMk id="44" creationId="{0F7EA103-A2CB-D017-B478-1725DED91F7A}"/>
          </ac:spMkLst>
        </pc:spChg>
        <pc:spChg chg="mod">
          <ac:chgData name="Katie  Cizel" userId="S::katie@xperitas.org::309f8464-9408-477e-aece-c444c00ba54d" providerId="AD" clId="Web-{99C580A5-0879-5DA4-3552-1B4F8F4F395F}" dt="2024-09-05T19:45:47.244" v="15" actId="1076"/>
          <ac:spMkLst>
            <pc:docMk/>
            <pc:sldMk cId="768782815" sldId="287"/>
            <ac:spMk id="46" creationId="{FE2691E6-CF28-ABC8-5CBA-A8B18EF9EEE8}"/>
          </ac:spMkLst>
        </pc:spChg>
        <pc:spChg chg="mod">
          <ac:chgData name="Katie  Cizel" userId="S::katie@xperitas.org::309f8464-9408-477e-aece-c444c00ba54d" providerId="AD" clId="Web-{99C580A5-0879-5DA4-3552-1B4F8F4F395F}" dt="2024-09-05T19:45:47.260" v="16" actId="1076"/>
          <ac:spMkLst>
            <pc:docMk/>
            <pc:sldMk cId="768782815" sldId="287"/>
            <ac:spMk id="48" creationId="{92094856-4E71-5492-941E-BA9DE62F17C3}"/>
          </ac:spMkLst>
        </pc:spChg>
        <pc:spChg chg="mod">
          <ac:chgData name="Katie  Cizel" userId="S::katie@xperitas.org::309f8464-9408-477e-aece-c444c00ba54d" providerId="AD" clId="Web-{99C580A5-0879-5DA4-3552-1B4F8F4F395F}" dt="2024-09-05T19:45:40.135" v="13" actId="1076"/>
          <ac:spMkLst>
            <pc:docMk/>
            <pc:sldMk cId="768782815" sldId="287"/>
            <ac:spMk id="50" creationId="{00D8E0F1-77EC-611B-1B94-E9B713755121}"/>
          </ac:spMkLst>
        </pc:spChg>
        <pc:spChg chg="mod">
          <ac:chgData name="Katie  Cizel" userId="S::katie@xperitas.org::309f8464-9408-477e-aece-c444c00ba54d" providerId="AD" clId="Web-{99C580A5-0879-5DA4-3552-1B4F8F4F395F}" dt="2024-09-05T19:45:53.853" v="18" actId="1076"/>
          <ac:spMkLst>
            <pc:docMk/>
            <pc:sldMk cId="768782815" sldId="287"/>
            <ac:spMk id="52" creationId="{712F39AF-5CFE-AF80-9E75-F4635AD297A4}"/>
          </ac:spMkLst>
        </pc:spChg>
        <pc:spChg chg="mod">
          <ac:chgData name="Katie  Cizel" userId="S::katie@xperitas.org::309f8464-9408-477e-aece-c444c00ba54d" providerId="AD" clId="Web-{99C580A5-0879-5DA4-3552-1B4F8F4F395F}" dt="2024-09-05T19:45:53.869" v="19" actId="1076"/>
          <ac:spMkLst>
            <pc:docMk/>
            <pc:sldMk cId="768782815" sldId="287"/>
            <ac:spMk id="58" creationId="{3C5A0F61-2AFF-0764-CADD-C6556CDFB83C}"/>
          </ac:spMkLst>
        </pc:spChg>
      </pc:sldChg>
    </pc:docChg>
  </pc:docChgLst>
  <pc:docChgLst>
    <pc:chgData name="Katie  Cizel" userId="S::katie@xperitas.org::309f8464-9408-477e-aece-c444c00ba54d" providerId="AD" clId="Web-{3ECDA8EA-EE20-A655-33FA-D9948FC37FEC}"/>
    <pc:docChg chg="modSld">
      <pc:chgData name="Katie  Cizel" userId="S::katie@xperitas.org::309f8464-9408-477e-aece-c444c00ba54d" providerId="AD" clId="Web-{3ECDA8EA-EE20-A655-33FA-D9948FC37FEC}" dt="2024-01-10T18:02:59.013" v="2" actId="20577"/>
      <pc:docMkLst>
        <pc:docMk/>
      </pc:docMkLst>
      <pc:sldChg chg="modSp">
        <pc:chgData name="Katie  Cizel" userId="S::katie@xperitas.org::309f8464-9408-477e-aece-c444c00ba54d" providerId="AD" clId="Web-{3ECDA8EA-EE20-A655-33FA-D9948FC37FEC}" dt="2024-01-10T18:02:59.013" v="2" actId="20577"/>
        <pc:sldMkLst>
          <pc:docMk/>
          <pc:sldMk cId="0" sldId="276"/>
        </pc:sldMkLst>
        <pc:spChg chg="mod">
          <ac:chgData name="Katie  Cizel" userId="S::katie@xperitas.org::309f8464-9408-477e-aece-c444c00ba54d" providerId="AD" clId="Web-{3ECDA8EA-EE20-A655-33FA-D9948FC37FEC}" dt="2024-01-10T18:02:59.013" v="2" actId="20577"/>
          <ac:spMkLst>
            <pc:docMk/>
            <pc:sldMk cId="0" sldId="276"/>
            <ac:spMk id="17" creationId="{00000000-0000-0000-0000-000000000000}"/>
          </ac:spMkLst>
        </pc:spChg>
      </pc:sldChg>
    </pc:docChg>
  </pc:docChgLst>
  <pc:docChgLst>
    <pc:chgData name="Bethany De Leon" userId="af10f855-cc6d-474c-aa26-0455f3ab6a6b" providerId="ADAL" clId="{7B2E2F95-DFB0-4667-B852-D1ED746D0DBE}"/>
    <pc:docChg chg="undo custSel addSld modSld sldOrd">
      <pc:chgData name="Bethany De Leon" userId="af10f855-cc6d-474c-aa26-0455f3ab6a6b" providerId="ADAL" clId="{7B2E2F95-DFB0-4667-B852-D1ED746D0DBE}" dt="2024-08-05T21:34:16.135" v="739" actId="113"/>
      <pc:docMkLst>
        <pc:docMk/>
      </pc:docMkLst>
      <pc:sldChg chg="addSp modSp mod">
        <pc:chgData name="Bethany De Leon" userId="af10f855-cc6d-474c-aa26-0455f3ab6a6b" providerId="ADAL" clId="{7B2E2F95-DFB0-4667-B852-D1ED746D0DBE}" dt="2024-08-05T21:34:16.135" v="739" actId="113"/>
        <pc:sldMkLst>
          <pc:docMk/>
          <pc:sldMk cId="3565489430" sldId="274"/>
        </pc:sldMkLst>
        <pc:spChg chg="mod">
          <ac:chgData name="Bethany De Leon" userId="af10f855-cc6d-474c-aa26-0455f3ab6a6b" providerId="ADAL" clId="{7B2E2F95-DFB0-4667-B852-D1ED746D0DBE}" dt="2024-08-05T21:30:26.795" v="733" actId="255"/>
          <ac:spMkLst>
            <pc:docMk/>
            <pc:sldMk cId="3565489430" sldId="274"/>
            <ac:spMk id="3" creationId="{00000000-0000-0000-0000-000000000000}"/>
          </ac:spMkLst>
        </pc:spChg>
        <pc:spChg chg="mod">
          <ac:chgData name="Bethany De Leon" userId="af10f855-cc6d-474c-aa26-0455f3ab6a6b" providerId="ADAL" clId="{7B2E2F95-DFB0-4667-B852-D1ED746D0DBE}" dt="2024-08-05T20:16:48.491" v="681" actId="20577"/>
          <ac:spMkLst>
            <pc:docMk/>
            <pc:sldMk cId="3565489430" sldId="274"/>
            <ac:spMk id="8" creationId="{00000000-0000-0000-0000-000000000000}"/>
          </ac:spMkLst>
        </pc:spChg>
        <pc:spChg chg="mod">
          <ac:chgData name="Bethany De Leon" userId="af10f855-cc6d-474c-aa26-0455f3ab6a6b" providerId="ADAL" clId="{7B2E2F95-DFB0-4667-B852-D1ED746D0DBE}" dt="2024-08-05T21:30:34.530" v="735" actId="122"/>
          <ac:spMkLst>
            <pc:docMk/>
            <pc:sldMk cId="3565489430" sldId="274"/>
            <ac:spMk id="9" creationId="{D7E8ACB9-C516-077E-23DC-9FF9933EC360}"/>
          </ac:spMkLst>
        </pc:spChg>
        <pc:spChg chg="add mod">
          <ac:chgData name="Bethany De Leon" userId="af10f855-cc6d-474c-aa26-0455f3ab6a6b" providerId="ADAL" clId="{7B2E2F95-DFB0-4667-B852-D1ED746D0DBE}" dt="2024-08-05T21:34:16.135" v="739" actId="113"/>
          <ac:spMkLst>
            <pc:docMk/>
            <pc:sldMk cId="3565489430" sldId="274"/>
            <ac:spMk id="11" creationId="{84E941C3-C153-FB20-92F9-907C3B18C2B0}"/>
          </ac:spMkLst>
        </pc:spChg>
        <pc:picChg chg="mod">
          <ac:chgData name="Bethany De Leon" userId="af10f855-cc6d-474c-aa26-0455f3ab6a6b" providerId="ADAL" clId="{7B2E2F95-DFB0-4667-B852-D1ED746D0DBE}" dt="2024-07-30T17:46:14.866" v="493" actId="1076"/>
          <ac:picMkLst>
            <pc:docMk/>
            <pc:sldMk cId="3565489430" sldId="274"/>
            <ac:picMk id="5" creationId="{00000000-0000-0000-0000-000000000000}"/>
          </ac:picMkLst>
        </pc:picChg>
        <pc:picChg chg="mod">
          <ac:chgData name="Bethany De Leon" userId="af10f855-cc6d-474c-aa26-0455f3ab6a6b" providerId="ADAL" clId="{7B2E2F95-DFB0-4667-B852-D1ED746D0DBE}" dt="2024-08-05T21:30:31.558" v="734" actId="1076"/>
          <ac:picMkLst>
            <pc:docMk/>
            <pc:sldMk cId="3565489430" sldId="274"/>
            <ac:picMk id="7" creationId="{00000000-0000-0000-0000-000000000000}"/>
          </ac:picMkLst>
        </pc:picChg>
        <pc:picChg chg="add mod">
          <ac:chgData name="Bethany De Leon" userId="af10f855-cc6d-474c-aa26-0455f3ab6a6b" providerId="ADAL" clId="{7B2E2F95-DFB0-4667-B852-D1ED746D0DBE}" dt="2024-08-05T20:17:03.238" v="689" actId="1076"/>
          <ac:picMkLst>
            <pc:docMk/>
            <pc:sldMk cId="3565489430" sldId="274"/>
            <ac:picMk id="10" creationId="{F56A620B-1A7F-9269-774A-472AE59670B4}"/>
          </ac:picMkLst>
        </pc:picChg>
      </pc:sldChg>
      <pc:sldChg chg="addSp delSp modSp mod">
        <pc:chgData name="Bethany De Leon" userId="af10f855-cc6d-474c-aa26-0455f3ab6a6b" providerId="ADAL" clId="{7B2E2F95-DFB0-4667-B852-D1ED746D0DBE}" dt="2024-07-30T17:56:10.298" v="651" actId="122"/>
        <pc:sldMkLst>
          <pc:docMk/>
          <pc:sldMk cId="0" sldId="278"/>
        </pc:sldMkLst>
        <pc:spChg chg="del mod">
          <ac:chgData name="Bethany De Leon" userId="af10f855-cc6d-474c-aa26-0455f3ab6a6b" providerId="ADAL" clId="{7B2E2F95-DFB0-4667-B852-D1ED746D0DBE}" dt="2024-07-30T17:55:24.910" v="575" actId="478"/>
          <ac:spMkLst>
            <pc:docMk/>
            <pc:sldMk cId="0" sldId="278"/>
            <ac:spMk id="13" creationId="{4955F11E-DDC3-EF2B-113F-7EC87CCB4DE9}"/>
          </ac:spMkLst>
        </pc:spChg>
        <pc:spChg chg="mod">
          <ac:chgData name="Bethany De Leon" userId="af10f855-cc6d-474c-aa26-0455f3ab6a6b" providerId="ADAL" clId="{7B2E2F95-DFB0-4667-B852-D1ED746D0DBE}" dt="2024-07-30T17:55:21.649" v="572" actId="1076"/>
          <ac:spMkLst>
            <pc:docMk/>
            <pc:sldMk cId="0" sldId="278"/>
            <ac:spMk id="14" creationId="{51B22330-46A9-8F34-A97B-C7E28192150D}"/>
          </ac:spMkLst>
        </pc:spChg>
        <pc:spChg chg="add mod">
          <ac:chgData name="Bethany De Leon" userId="af10f855-cc6d-474c-aa26-0455f3ab6a6b" providerId="ADAL" clId="{7B2E2F95-DFB0-4667-B852-D1ED746D0DBE}" dt="2024-07-30T17:54:41.066" v="568" actId="14100"/>
          <ac:spMkLst>
            <pc:docMk/>
            <pc:sldMk cId="0" sldId="278"/>
            <ac:spMk id="15" creationId="{0247553E-B96A-A22F-2E5F-F80BE717BDAF}"/>
          </ac:spMkLst>
        </pc:spChg>
        <pc:spChg chg="add mod">
          <ac:chgData name="Bethany De Leon" userId="af10f855-cc6d-474c-aa26-0455f3ab6a6b" providerId="ADAL" clId="{7B2E2F95-DFB0-4667-B852-D1ED746D0DBE}" dt="2024-07-30T17:56:10.298" v="651" actId="122"/>
          <ac:spMkLst>
            <pc:docMk/>
            <pc:sldMk cId="0" sldId="278"/>
            <ac:spMk id="16" creationId="{121EF516-3162-D9CF-FC35-CCAC2B3C93D1}"/>
          </ac:spMkLst>
        </pc:spChg>
      </pc:sldChg>
      <pc:sldChg chg="addSp delSp modSp add mod ord modNotesTx">
        <pc:chgData name="Bethany De Leon" userId="af10f855-cc6d-474c-aa26-0455f3ab6a6b" providerId="ADAL" clId="{7B2E2F95-DFB0-4667-B852-D1ED746D0DBE}" dt="2024-08-05T15:40:07.199" v="671" actId="1076"/>
        <pc:sldMkLst>
          <pc:docMk/>
          <pc:sldMk cId="1752955671" sldId="283"/>
        </pc:sldMkLst>
        <pc:spChg chg="del mod">
          <ac:chgData name="Bethany De Leon" userId="af10f855-cc6d-474c-aa26-0455f3ab6a6b" providerId="ADAL" clId="{7B2E2F95-DFB0-4667-B852-D1ED746D0DBE}" dt="2024-07-30T17:19:03.694" v="6" actId="478"/>
          <ac:spMkLst>
            <pc:docMk/>
            <pc:sldMk cId="1752955671" sldId="283"/>
            <ac:spMk id="17" creationId="{B326B1A8-5564-E96C-B637-71E4B71ECB62}"/>
          </ac:spMkLst>
        </pc:spChg>
        <pc:spChg chg="del">
          <ac:chgData name="Bethany De Leon" userId="af10f855-cc6d-474c-aa26-0455f3ab6a6b" providerId="ADAL" clId="{7B2E2F95-DFB0-4667-B852-D1ED746D0DBE}" dt="2024-07-30T17:19:02.227" v="4" actId="478"/>
          <ac:spMkLst>
            <pc:docMk/>
            <pc:sldMk cId="1752955671" sldId="283"/>
            <ac:spMk id="18" creationId="{8A2FB14D-8624-44B6-5C05-E079834DDFD7}"/>
          </ac:spMkLst>
        </pc:spChg>
        <pc:spChg chg="add mod">
          <ac:chgData name="Bethany De Leon" userId="af10f855-cc6d-474c-aa26-0455f3ab6a6b" providerId="ADAL" clId="{7B2E2F95-DFB0-4667-B852-D1ED746D0DBE}" dt="2024-07-30T17:29:32.173" v="82" actId="1076"/>
          <ac:spMkLst>
            <pc:docMk/>
            <pc:sldMk cId="1752955671" sldId="283"/>
            <ac:spMk id="20" creationId="{E82E2746-A93D-3BE6-071D-7907FD892627}"/>
          </ac:spMkLst>
        </pc:spChg>
        <pc:spChg chg="add mod">
          <ac:chgData name="Bethany De Leon" userId="af10f855-cc6d-474c-aa26-0455f3ab6a6b" providerId="ADAL" clId="{7B2E2F95-DFB0-4667-B852-D1ED746D0DBE}" dt="2024-07-30T17:34:06.192" v="143" actId="20577"/>
          <ac:spMkLst>
            <pc:docMk/>
            <pc:sldMk cId="1752955671" sldId="283"/>
            <ac:spMk id="24" creationId="{E16EE382-7A98-6BE0-A932-B1299F101728}"/>
          </ac:spMkLst>
        </pc:spChg>
        <pc:spChg chg="add mod">
          <ac:chgData name="Bethany De Leon" userId="af10f855-cc6d-474c-aa26-0455f3ab6a6b" providerId="ADAL" clId="{7B2E2F95-DFB0-4667-B852-D1ED746D0DBE}" dt="2024-07-30T17:30:55.809" v="105" actId="1076"/>
          <ac:spMkLst>
            <pc:docMk/>
            <pc:sldMk cId="1752955671" sldId="283"/>
            <ac:spMk id="26" creationId="{56F5851B-2393-F1CC-31A7-EC9B6EC0E264}"/>
          </ac:spMkLst>
        </pc:spChg>
        <pc:spChg chg="add mod">
          <ac:chgData name="Bethany De Leon" userId="af10f855-cc6d-474c-aa26-0455f3ab6a6b" providerId="ADAL" clId="{7B2E2F95-DFB0-4667-B852-D1ED746D0DBE}" dt="2024-07-30T17:30:52.529" v="104" actId="1076"/>
          <ac:spMkLst>
            <pc:docMk/>
            <pc:sldMk cId="1752955671" sldId="283"/>
            <ac:spMk id="28" creationId="{CC724AD2-FD9E-E415-763B-4395C52036B8}"/>
          </ac:spMkLst>
        </pc:spChg>
        <pc:spChg chg="add mod">
          <ac:chgData name="Bethany De Leon" userId="af10f855-cc6d-474c-aa26-0455f3ab6a6b" providerId="ADAL" clId="{7B2E2F95-DFB0-4667-B852-D1ED746D0DBE}" dt="2024-07-30T17:33:48.850" v="137" actId="1076"/>
          <ac:spMkLst>
            <pc:docMk/>
            <pc:sldMk cId="1752955671" sldId="283"/>
            <ac:spMk id="30" creationId="{55E39870-037F-10D3-1737-22CFF6580422}"/>
          </ac:spMkLst>
        </pc:spChg>
        <pc:spChg chg="add mod">
          <ac:chgData name="Bethany De Leon" userId="af10f855-cc6d-474c-aa26-0455f3ab6a6b" providerId="ADAL" clId="{7B2E2F95-DFB0-4667-B852-D1ED746D0DBE}" dt="2024-07-30T17:35:15.614" v="161" actId="1076"/>
          <ac:spMkLst>
            <pc:docMk/>
            <pc:sldMk cId="1752955671" sldId="283"/>
            <ac:spMk id="32" creationId="{497D1474-6FE3-67EA-17AD-5B512B8298F3}"/>
          </ac:spMkLst>
        </pc:spChg>
        <pc:grpChg chg="mod">
          <ac:chgData name="Bethany De Leon" userId="af10f855-cc6d-474c-aa26-0455f3ab6a6b" providerId="ADAL" clId="{7B2E2F95-DFB0-4667-B852-D1ED746D0DBE}" dt="2024-08-05T15:40:07.199" v="671" actId="1076"/>
          <ac:grpSpMkLst>
            <pc:docMk/>
            <pc:sldMk cId="1752955671" sldId="283"/>
            <ac:grpSpMk id="2" creationId="{00000000-0000-0000-0000-000000000000}"/>
          </ac:grpSpMkLst>
        </pc:grpChg>
        <pc:grpChg chg="del">
          <ac:chgData name="Bethany De Leon" userId="af10f855-cc6d-474c-aa26-0455f3ab6a6b" providerId="ADAL" clId="{7B2E2F95-DFB0-4667-B852-D1ED746D0DBE}" dt="2024-07-30T17:29:15.937" v="76" actId="478"/>
          <ac:grpSpMkLst>
            <pc:docMk/>
            <pc:sldMk cId="1752955671" sldId="283"/>
            <ac:grpSpMk id="7" creationId="{00000000-0000-0000-0000-000000000000}"/>
          </ac:grpSpMkLst>
        </pc:grpChg>
        <pc:grpChg chg="del">
          <ac:chgData name="Bethany De Leon" userId="af10f855-cc6d-474c-aa26-0455f3ab6a6b" providerId="ADAL" clId="{7B2E2F95-DFB0-4667-B852-D1ED746D0DBE}" dt="2024-07-30T17:18:58.949" v="3" actId="478"/>
          <ac:grpSpMkLst>
            <pc:docMk/>
            <pc:sldMk cId="1752955671" sldId="283"/>
            <ac:grpSpMk id="11" creationId="{A4ED81C7-DD43-D5A6-EAAC-35B458B1DB5E}"/>
          </ac:grpSpMkLst>
        </pc:grpChg>
        <pc:picChg chg="add mod">
          <ac:chgData name="Bethany De Leon" userId="af10f855-cc6d-474c-aa26-0455f3ab6a6b" providerId="ADAL" clId="{7B2E2F95-DFB0-4667-B852-D1ED746D0DBE}" dt="2024-08-05T15:40:04.266" v="669" actId="14100"/>
          <ac:picMkLst>
            <pc:docMk/>
            <pc:sldMk cId="1752955671" sldId="283"/>
            <ac:picMk id="8" creationId="{BFE63827-C27D-EF55-208E-AF5427C825BC}"/>
          </ac:picMkLst>
        </pc:picChg>
        <pc:picChg chg="add mod">
          <ac:chgData name="Bethany De Leon" userId="af10f855-cc6d-474c-aa26-0455f3ab6a6b" providerId="ADAL" clId="{7B2E2F95-DFB0-4667-B852-D1ED746D0DBE}" dt="2024-07-30T17:30:46.911" v="102" actId="1076"/>
          <ac:picMkLst>
            <pc:docMk/>
            <pc:sldMk cId="1752955671" sldId="283"/>
            <ac:picMk id="22" creationId="{F784CE84-E98C-CA3E-1A92-175E851C820C}"/>
          </ac:picMkLst>
        </pc:picChg>
        <pc:picChg chg="add mod">
          <ac:chgData name="Bethany De Leon" userId="af10f855-cc6d-474c-aa26-0455f3ab6a6b" providerId="ADAL" clId="{7B2E2F95-DFB0-4667-B852-D1ED746D0DBE}" dt="2024-07-30T17:39:16.140" v="166" actId="1076"/>
          <ac:picMkLst>
            <pc:docMk/>
            <pc:sldMk cId="1752955671" sldId="283"/>
            <ac:picMk id="34" creationId="{F0EA4BF5-8FD8-19C4-9B14-88E5C49146E2}"/>
          </ac:picMkLst>
        </pc:picChg>
        <pc:picChg chg="add mod">
          <ac:chgData name="Bethany De Leon" userId="af10f855-cc6d-474c-aa26-0455f3ab6a6b" providerId="ADAL" clId="{7B2E2F95-DFB0-4667-B852-D1ED746D0DBE}" dt="2024-08-05T15:39:41.444" v="657" actId="1076"/>
          <ac:picMkLst>
            <pc:docMk/>
            <pc:sldMk cId="1752955671" sldId="283"/>
            <ac:picMk id="36" creationId="{97B438FC-9B3A-33D6-2AA7-8506DDB09EC5}"/>
          </ac:picMkLst>
        </pc:picChg>
        <pc:picChg chg="add mod">
          <ac:chgData name="Bethany De Leon" userId="af10f855-cc6d-474c-aa26-0455f3ab6a6b" providerId="ADAL" clId="{7B2E2F95-DFB0-4667-B852-D1ED746D0DBE}" dt="2024-07-30T17:41:06.762" v="178" actId="1076"/>
          <ac:picMkLst>
            <pc:docMk/>
            <pc:sldMk cId="1752955671" sldId="283"/>
            <ac:picMk id="38" creationId="{D80E146D-A613-9543-373D-82CABF849F6D}"/>
          </ac:picMkLst>
        </pc:picChg>
        <pc:picChg chg="add mod">
          <ac:chgData name="Bethany De Leon" userId="af10f855-cc6d-474c-aa26-0455f3ab6a6b" providerId="ADAL" clId="{7B2E2F95-DFB0-4667-B852-D1ED746D0DBE}" dt="2024-07-30T17:42:04.314" v="181" actId="1076"/>
          <ac:picMkLst>
            <pc:docMk/>
            <pc:sldMk cId="1752955671" sldId="283"/>
            <ac:picMk id="40" creationId="{489B1958-F937-EDD6-3DD7-A91C88CDCE44}"/>
          </ac:picMkLst>
        </pc:picChg>
        <pc:picChg chg="add mod">
          <ac:chgData name="Bethany De Leon" userId="af10f855-cc6d-474c-aa26-0455f3ab6a6b" providerId="ADAL" clId="{7B2E2F95-DFB0-4667-B852-D1ED746D0DBE}" dt="2024-07-30T17:42:54.705" v="184" actId="1076"/>
          <ac:picMkLst>
            <pc:docMk/>
            <pc:sldMk cId="1752955671" sldId="283"/>
            <ac:picMk id="42" creationId="{24426C86-E175-AF29-8C0A-BEB5D96F906A}"/>
          </ac:picMkLst>
        </pc:picChg>
      </pc:sldChg>
    </pc:docChg>
  </pc:docChgLst>
  <pc:docChgLst>
    <pc:chgData name="Katie  Cizel" userId="S::katie@xperitas.org::309f8464-9408-477e-aece-c444c00ba54d" providerId="AD" clId="Web-{4CE0DD12-9D69-9C90-C835-5C4DC64D9677}"/>
    <pc:docChg chg="modSld">
      <pc:chgData name="Katie  Cizel" userId="S::katie@xperitas.org::309f8464-9408-477e-aece-c444c00ba54d" providerId="AD" clId="Web-{4CE0DD12-9D69-9C90-C835-5C4DC64D9677}" dt="2023-11-22T15:52:15.302" v="15"/>
      <pc:docMkLst>
        <pc:docMk/>
      </pc:docMkLst>
      <pc:sldChg chg="modSp">
        <pc:chgData name="Katie  Cizel" userId="S::katie@xperitas.org::309f8464-9408-477e-aece-c444c00ba54d" providerId="AD" clId="Web-{4CE0DD12-9D69-9C90-C835-5C4DC64D9677}" dt="2023-11-22T15:52:15.302" v="15"/>
        <pc:sldMkLst>
          <pc:docMk/>
          <pc:sldMk cId="0" sldId="263"/>
        </pc:sldMkLst>
        <pc:picChg chg="mod modCrop">
          <ac:chgData name="Katie  Cizel" userId="S::katie@xperitas.org::309f8464-9408-477e-aece-c444c00ba54d" providerId="AD" clId="Web-{4CE0DD12-9D69-9C90-C835-5C4DC64D9677}" dt="2023-11-22T15:52:15.302" v="15"/>
          <ac:picMkLst>
            <pc:docMk/>
            <pc:sldMk cId="0" sldId="263"/>
            <ac:picMk id="3074" creationId="{30FAB802-3F94-1122-EF0A-3F46CD943D0B}"/>
          </ac:picMkLst>
        </pc:picChg>
      </pc:sldChg>
      <pc:sldChg chg="modSp">
        <pc:chgData name="Katie  Cizel" userId="S::katie@xperitas.org::309f8464-9408-477e-aece-c444c00ba54d" providerId="AD" clId="Web-{4CE0DD12-9D69-9C90-C835-5C4DC64D9677}" dt="2023-11-22T15:47:12.275" v="12" actId="1076"/>
        <pc:sldMkLst>
          <pc:docMk/>
          <pc:sldMk cId="0" sldId="266"/>
        </pc:sldMkLst>
        <pc:picChg chg="mod modCrop">
          <ac:chgData name="Katie  Cizel" userId="S::katie@xperitas.org::309f8464-9408-477e-aece-c444c00ba54d" providerId="AD" clId="Web-{4CE0DD12-9D69-9C90-C835-5C4DC64D9677}" dt="2023-11-22T15:47:07.853" v="11" actId="1076"/>
          <ac:picMkLst>
            <pc:docMk/>
            <pc:sldMk cId="0" sldId="266"/>
            <ac:picMk id="33" creationId="{21E150CF-D898-55BA-44CB-60A1EC4B2AC0}"/>
          </ac:picMkLst>
        </pc:picChg>
        <pc:picChg chg="mod">
          <ac:chgData name="Katie  Cizel" userId="S::katie@xperitas.org::309f8464-9408-477e-aece-c444c00ba54d" providerId="AD" clId="Web-{4CE0DD12-9D69-9C90-C835-5C4DC64D9677}" dt="2023-11-22T15:47:12.275" v="12" actId="1076"/>
          <ac:picMkLst>
            <pc:docMk/>
            <pc:sldMk cId="0" sldId="266"/>
            <ac:picMk id="35" creationId="{35BF13D4-22A9-4B17-FDAA-8408478A5E64}"/>
          </ac:picMkLst>
        </pc:picChg>
      </pc:sldChg>
    </pc:docChg>
  </pc:docChgLst>
  <pc:docChgLst>
    <pc:chgData name="Katie  Cizel" userId="S::katie@xperitas.org::309f8464-9408-477e-aece-c444c00ba54d" providerId="AD" clId="Web-{A333F6A2-57A9-2045-7E65-609CFFF8D78D}"/>
    <pc:docChg chg="modSld">
      <pc:chgData name="Katie  Cizel" userId="S::katie@xperitas.org::309f8464-9408-477e-aece-c444c00ba54d" providerId="AD" clId="Web-{A333F6A2-57A9-2045-7E65-609CFFF8D78D}" dt="2023-11-20T18:34:20.912" v="16" actId="14100"/>
      <pc:docMkLst>
        <pc:docMk/>
      </pc:docMkLst>
      <pc:sldChg chg="addSp delSp modSp">
        <pc:chgData name="Katie  Cizel" userId="S::katie@xperitas.org::309f8464-9408-477e-aece-c444c00ba54d" providerId="AD" clId="Web-{A333F6A2-57A9-2045-7E65-609CFFF8D78D}" dt="2023-11-20T18:34:20.912" v="16" actId="14100"/>
        <pc:sldMkLst>
          <pc:docMk/>
          <pc:sldMk cId="303008722" sldId="281"/>
        </pc:sldMkLst>
        <pc:spChg chg="mod">
          <ac:chgData name="Katie  Cizel" userId="S::katie@xperitas.org::309f8464-9408-477e-aece-c444c00ba54d" providerId="AD" clId="Web-{A333F6A2-57A9-2045-7E65-609CFFF8D78D}" dt="2023-11-20T18:32:07.753" v="3" actId="14100"/>
          <ac:spMkLst>
            <pc:docMk/>
            <pc:sldMk cId="303008722" sldId="281"/>
            <ac:spMk id="47" creationId="{2FDB834A-8ECA-35B0-9DE0-172C6CA9B91F}"/>
          </ac:spMkLst>
        </pc:spChg>
        <pc:spChg chg="mod">
          <ac:chgData name="Katie  Cizel" userId="S::katie@xperitas.org::309f8464-9408-477e-aece-c444c00ba54d" providerId="AD" clId="Web-{A333F6A2-57A9-2045-7E65-609CFFF8D78D}" dt="2023-11-20T18:32:12.254" v="4" actId="1076"/>
          <ac:spMkLst>
            <pc:docMk/>
            <pc:sldMk cId="303008722" sldId="281"/>
            <ac:spMk id="48" creationId="{1158DCD9-7770-2CF9-B6B0-7F94BA209813}"/>
          </ac:spMkLst>
        </pc:spChg>
        <pc:picChg chg="add del mod">
          <ac:chgData name="Katie  Cizel" userId="S::katie@xperitas.org::309f8464-9408-477e-aece-c444c00ba54d" providerId="AD" clId="Web-{A333F6A2-57A9-2045-7E65-609CFFF8D78D}" dt="2023-11-20T18:32:31.473" v="8"/>
          <ac:picMkLst>
            <pc:docMk/>
            <pc:sldMk cId="303008722" sldId="281"/>
            <ac:picMk id="5" creationId="{779332B2-226F-9517-B669-BE8B01591839}"/>
          </ac:picMkLst>
        </pc:picChg>
        <pc:picChg chg="add del mod">
          <ac:chgData name="Katie  Cizel" userId="S::katie@xperitas.org::309f8464-9408-477e-aece-c444c00ba54d" providerId="AD" clId="Web-{A333F6A2-57A9-2045-7E65-609CFFF8D78D}" dt="2023-11-20T18:32:30.473" v="7"/>
          <ac:picMkLst>
            <pc:docMk/>
            <pc:sldMk cId="303008722" sldId="281"/>
            <ac:picMk id="9" creationId="{39ABF5EF-F842-AA8A-55B8-C4872637F3FD}"/>
          </ac:picMkLst>
        </pc:picChg>
        <pc:picChg chg="add mod">
          <ac:chgData name="Katie  Cizel" userId="S::katie@xperitas.org::309f8464-9408-477e-aece-c444c00ba54d" providerId="AD" clId="Web-{A333F6A2-57A9-2045-7E65-609CFFF8D78D}" dt="2023-11-20T18:34:04.256" v="12" actId="14100"/>
          <ac:picMkLst>
            <pc:docMk/>
            <pc:sldMk cId="303008722" sldId="281"/>
            <ac:picMk id="15" creationId="{C61110DA-9080-5E08-796A-E3E57A526759}"/>
          </ac:picMkLst>
        </pc:picChg>
        <pc:picChg chg="add mod">
          <ac:chgData name="Katie  Cizel" userId="S::katie@xperitas.org::309f8464-9408-477e-aece-c444c00ba54d" providerId="AD" clId="Web-{A333F6A2-57A9-2045-7E65-609CFFF8D78D}" dt="2023-11-20T18:34:20.912" v="16" actId="14100"/>
          <ac:picMkLst>
            <pc:docMk/>
            <pc:sldMk cId="303008722" sldId="281"/>
            <ac:picMk id="16" creationId="{80EB55BD-4B48-A571-5063-962D1007C7B9}"/>
          </ac:picMkLst>
        </pc:picChg>
      </pc:sldChg>
    </pc:docChg>
  </pc:docChgLst>
  <pc:docChgLst>
    <pc:chgData name="Katie  Cizel" userId="S::katie@xperitas.org::309f8464-9408-477e-aece-c444c00ba54d" providerId="AD" clId="Web-{E41616C0-D777-83D0-56BC-0C832A4C7DB6}"/>
    <pc:docChg chg="modSld">
      <pc:chgData name="Katie  Cizel" userId="S::katie@xperitas.org::309f8464-9408-477e-aece-c444c00ba54d" providerId="AD" clId="Web-{E41616C0-D777-83D0-56BC-0C832A4C7DB6}" dt="2023-11-16T19:58:57.859" v="43" actId="20577"/>
      <pc:docMkLst>
        <pc:docMk/>
      </pc:docMkLst>
      <pc:sldChg chg="modSp">
        <pc:chgData name="Katie  Cizel" userId="S::katie@xperitas.org::309f8464-9408-477e-aece-c444c00ba54d" providerId="AD" clId="Web-{E41616C0-D777-83D0-56BC-0C832A4C7DB6}" dt="2023-11-16T19:50:26.100" v="33"/>
        <pc:sldMkLst>
          <pc:docMk/>
          <pc:sldMk cId="3930024240" sldId="260"/>
        </pc:sldMkLst>
        <pc:picChg chg="mod">
          <ac:chgData name="Katie  Cizel" userId="S::katie@xperitas.org::309f8464-9408-477e-aece-c444c00ba54d" providerId="AD" clId="Web-{E41616C0-D777-83D0-56BC-0C832A4C7DB6}" dt="2023-11-16T19:49:09.364" v="32"/>
          <ac:picMkLst>
            <pc:docMk/>
            <pc:sldMk cId="3930024240" sldId="260"/>
            <ac:picMk id="8" creationId="{00000000-0000-0000-0000-000000000000}"/>
          </ac:picMkLst>
        </pc:picChg>
        <pc:picChg chg="mod">
          <ac:chgData name="Katie  Cizel" userId="S::katie@xperitas.org::309f8464-9408-477e-aece-c444c00ba54d" providerId="AD" clId="Web-{E41616C0-D777-83D0-56BC-0C832A4C7DB6}" dt="2023-11-16T19:50:26.100" v="33"/>
          <ac:picMkLst>
            <pc:docMk/>
            <pc:sldMk cId="3930024240" sldId="260"/>
            <ac:picMk id="12" creationId="{00000000-0000-0000-0000-000000000000}"/>
          </ac:picMkLst>
        </pc:picChg>
        <pc:picChg chg="mod">
          <ac:chgData name="Katie  Cizel" userId="S::katie@xperitas.org::309f8464-9408-477e-aece-c444c00ba54d" providerId="AD" clId="Web-{E41616C0-D777-83D0-56BC-0C832A4C7DB6}" dt="2023-11-16T19:43:17.514" v="27"/>
          <ac:picMkLst>
            <pc:docMk/>
            <pc:sldMk cId="3930024240" sldId="260"/>
            <ac:picMk id="14" creationId="{D3C6E759-4611-7DFD-3BC1-16C888D501E5}"/>
          </ac:picMkLst>
        </pc:picChg>
        <pc:picChg chg="mod">
          <ac:chgData name="Katie  Cizel" userId="S::katie@xperitas.org::309f8464-9408-477e-aece-c444c00ba54d" providerId="AD" clId="Web-{E41616C0-D777-83D0-56BC-0C832A4C7DB6}" dt="2023-11-16T19:47:54.160" v="31"/>
          <ac:picMkLst>
            <pc:docMk/>
            <pc:sldMk cId="3930024240" sldId="260"/>
            <ac:picMk id="17" creationId="{1876AB77-2866-BEF2-F5F4-BA8CF829F471}"/>
          </ac:picMkLst>
        </pc:picChg>
        <pc:picChg chg="mod modCrop">
          <ac:chgData name="Katie  Cizel" userId="S::katie@xperitas.org::309f8464-9408-477e-aece-c444c00ba54d" providerId="AD" clId="Web-{E41616C0-D777-83D0-56BC-0C832A4C7DB6}" dt="2023-11-16T19:46:46.205" v="30"/>
          <ac:picMkLst>
            <pc:docMk/>
            <pc:sldMk cId="3930024240" sldId="260"/>
            <ac:picMk id="19" creationId="{9CE7D187-E3F9-3AE0-6301-8C11EFC4018A}"/>
          </ac:picMkLst>
        </pc:picChg>
      </pc:sldChg>
      <pc:sldChg chg="modSp">
        <pc:chgData name="Katie  Cizel" userId="S::katie@xperitas.org::309f8464-9408-477e-aece-c444c00ba54d" providerId="AD" clId="Web-{E41616C0-D777-83D0-56BC-0C832A4C7DB6}" dt="2023-11-16T19:40:55.700" v="25" actId="20577"/>
        <pc:sldMkLst>
          <pc:docMk/>
          <pc:sldMk cId="0" sldId="262"/>
        </pc:sldMkLst>
        <pc:spChg chg="mod">
          <ac:chgData name="Katie  Cizel" userId="S::katie@xperitas.org::309f8464-9408-477e-aece-c444c00ba54d" providerId="AD" clId="Web-{E41616C0-D777-83D0-56BC-0C832A4C7DB6}" dt="2023-11-16T19:40:55.700" v="25" actId="20577"/>
          <ac:spMkLst>
            <pc:docMk/>
            <pc:sldMk cId="0" sldId="262"/>
            <ac:spMk id="13" creationId="{40C398E0-E8E9-1A82-AB02-F4726FD577D1}"/>
          </ac:spMkLst>
        </pc:spChg>
      </pc:sldChg>
      <pc:sldChg chg="modSp">
        <pc:chgData name="Katie  Cizel" userId="S::katie@xperitas.org::309f8464-9408-477e-aece-c444c00ba54d" providerId="AD" clId="Web-{E41616C0-D777-83D0-56BC-0C832A4C7DB6}" dt="2023-11-16T19:54:49.432" v="40"/>
        <pc:sldMkLst>
          <pc:docMk/>
          <pc:sldMk cId="1374076657" sldId="265"/>
        </pc:sldMkLst>
        <pc:picChg chg="mod">
          <ac:chgData name="Katie  Cizel" userId="S::katie@xperitas.org::309f8464-9408-477e-aece-c444c00ba54d" providerId="AD" clId="Web-{E41616C0-D777-83D0-56BC-0C832A4C7DB6}" dt="2023-11-16T19:53:45.338" v="36"/>
          <ac:picMkLst>
            <pc:docMk/>
            <pc:sldMk cId="1374076657" sldId="265"/>
            <ac:picMk id="14" creationId="{C2ABFE61-CC43-1DA2-103F-3FF8EA12B75D}"/>
          </ac:picMkLst>
        </pc:picChg>
        <pc:picChg chg="mod">
          <ac:chgData name="Katie  Cizel" userId="S::katie@xperitas.org::309f8464-9408-477e-aece-c444c00ba54d" providerId="AD" clId="Web-{E41616C0-D777-83D0-56BC-0C832A4C7DB6}" dt="2023-11-16T19:54:11.932" v="39"/>
          <ac:picMkLst>
            <pc:docMk/>
            <pc:sldMk cId="1374076657" sldId="265"/>
            <ac:picMk id="16" creationId="{1E9703E4-55A4-6733-DC1C-BEE6953706B3}"/>
          </ac:picMkLst>
        </pc:picChg>
        <pc:picChg chg="mod">
          <ac:chgData name="Katie  Cizel" userId="S::katie@xperitas.org::309f8464-9408-477e-aece-c444c00ba54d" providerId="AD" clId="Web-{E41616C0-D777-83D0-56BC-0C832A4C7DB6}" dt="2023-11-16T19:53:24.978" v="34"/>
          <ac:picMkLst>
            <pc:docMk/>
            <pc:sldMk cId="1374076657" sldId="265"/>
            <ac:picMk id="20" creationId="{250ED433-9FA8-E7D5-030B-383E9C5E1BED}"/>
          </ac:picMkLst>
        </pc:picChg>
        <pc:picChg chg="mod">
          <ac:chgData name="Katie  Cizel" userId="S::katie@xperitas.org::309f8464-9408-477e-aece-c444c00ba54d" providerId="AD" clId="Web-{E41616C0-D777-83D0-56BC-0C832A4C7DB6}" dt="2023-11-16T19:54:00.635" v="38"/>
          <ac:picMkLst>
            <pc:docMk/>
            <pc:sldMk cId="1374076657" sldId="265"/>
            <ac:picMk id="22" creationId="{B03A53D1-A8A1-3FDF-D7F6-EFDCFBEA6670}"/>
          </ac:picMkLst>
        </pc:picChg>
        <pc:picChg chg="mod">
          <ac:chgData name="Katie  Cizel" userId="S::katie@xperitas.org::309f8464-9408-477e-aece-c444c00ba54d" providerId="AD" clId="Web-{E41616C0-D777-83D0-56BC-0C832A4C7DB6}" dt="2023-11-16T19:54:49.432" v="40"/>
          <ac:picMkLst>
            <pc:docMk/>
            <pc:sldMk cId="1374076657" sldId="265"/>
            <ac:picMk id="24" creationId="{0AF9E98B-F67D-06C2-EA4D-85442D5A7E4F}"/>
          </ac:picMkLst>
        </pc:picChg>
      </pc:sldChg>
      <pc:sldChg chg="modSp">
        <pc:chgData name="Katie  Cizel" userId="S::katie@xperitas.org::309f8464-9408-477e-aece-c444c00ba54d" providerId="AD" clId="Web-{E41616C0-D777-83D0-56BC-0C832A4C7DB6}" dt="2023-11-16T19:56:58.857" v="41" actId="20577"/>
        <pc:sldMkLst>
          <pc:docMk/>
          <pc:sldMk cId="3397419914" sldId="267"/>
        </pc:sldMkLst>
        <pc:spChg chg="mod">
          <ac:chgData name="Katie  Cizel" userId="S::katie@xperitas.org::309f8464-9408-477e-aece-c444c00ba54d" providerId="AD" clId="Web-{E41616C0-D777-83D0-56BC-0C832A4C7DB6}" dt="2023-11-16T19:56:58.857" v="41" actId="20577"/>
          <ac:spMkLst>
            <pc:docMk/>
            <pc:sldMk cId="3397419914" sldId="267"/>
            <ac:spMk id="19" creationId="{9410D90D-55BA-C460-9499-DC1A349DCC5F}"/>
          </ac:spMkLst>
        </pc:spChg>
      </pc:sldChg>
      <pc:sldChg chg="modSp">
        <pc:chgData name="Katie  Cizel" userId="S::katie@xperitas.org::309f8464-9408-477e-aece-c444c00ba54d" providerId="AD" clId="Web-{E41616C0-D777-83D0-56BC-0C832A4C7DB6}" dt="2023-11-16T19:58:57.859" v="43" actId="20577"/>
        <pc:sldMkLst>
          <pc:docMk/>
          <pc:sldMk cId="0" sldId="278"/>
        </pc:sldMkLst>
        <pc:spChg chg="mod">
          <ac:chgData name="Katie  Cizel" userId="S::katie@xperitas.org::309f8464-9408-477e-aece-c444c00ba54d" providerId="AD" clId="Web-{E41616C0-D777-83D0-56BC-0C832A4C7DB6}" dt="2023-11-16T19:58:57.859" v="43" actId="20577"/>
          <ac:spMkLst>
            <pc:docMk/>
            <pc:sldMk cId="0" sldId="278"/>
            <ac:spMk id="10" creationId="{00000000-0000-0000-0000-000000000000}"/>
          </ac:spMkLst>
        </pc:spChg>
      </pc:sldChg>
      <pc:sldChg chg="modSp">
        <pc:chgData name="Katie  Cizel" userId="S::katie@xperitas.org::309f8464-9408-477e-aece-c444c00ba54d" providerId="AD" clId="Web-{E41616C0-D777-83D0-56BC-0C832A4C7DB6}" dt="2023-11-16T19:40:47.262" v="24"/>
        <pc:sldMkLst>
          <pc:docMk/>
          <pc:sldMk cId="0" sldId="279"/>
        </pc:sldMkLst>
        <pc:spChg chg="mod">
          <ac:chgData name="Katie  Cizel" userId="S::katie@xperitas.org::309f8464-9408-477e-aece-c444c00ba54d" providerId="AD" clId="Web-{E41616C0-D777-83D0-56BC-0C832A4C7DB6}" dt="2023-11-16T19:36:35.586" v="13"/>
          <ac:spMkLst>
            <pc:docMk/>
            <pc:sldMk cId="0" sldId="279"/>
            <ac:spMk id="9" creationId="{00000000-0000-0000-0000-000000000000}"/>
          </ac:spMkLst>
        </pc:spChg>
        <pc:spChg chg="mod">
          <ac:chgData name="Katie  Cizel" userId="S::katie@xperitas.org::309f8464-9408-477e-aece-c444c00ba54d" providerId="AD" clId="Web-{E41616C0-D777-83D0-56BC-0C832A4C7DB6}" dt="2023-11-16T19:36:53.649" v="20" actId="1076"/>
          <ac:spMkLst>
            <pc:docMk/>
            <pc:sldMk cId="0" sldId="279"/>
            <ac:spMk id="10" creationId="{0A9312DD-DEB7-CF52-8F8C-174DF8671CA9}"/>
          </ac:spMkLst>
        </pc:spChg>
        <pc:picChg chg="mod modCrop">
          <ac:chgData name="Katie  Cizel" userId="S::katie@xperitas.org::309f8464-9408-477e-aece-c444c00ba54d" providerId="AD" clId="Web-{E41616C0-D777-83D0-56BC-0C832A4C7DB6}" dt="2023-11-16T19:40:47.262" v="24"/>
          <ac:picMkLst>
            <pc:docMk/>
            <pc:sldMk cId="0" sldId="279"/>
            <ac:picMk id="12" creationId="{A51318E8-0110-198C-C520-AF25F1EEA2C7}"/>
          </ac:picMkLst>
        </pc:picChg>
        <pc:cxnChg chg="mod">
          <ac:chgData name="Katie  Cizel" userId="S::katie@xperitas.org::309f8464-9408-477e-aece-c444c00ba54d" providerId="AD" clId="Web-{E41616C0-D777-83D0-56BC-0C832A4C7DB6}" dt="2023-11-16T19:36:51.070" v="19" actId="1076"/>
          <ac:cxnSpMkLst>
            <pc:docMk/>
            <pc:sldMk cId="0" sldId="279"/>
            <ac:cxnSpMk id="16" creationId="{FC9A29CD-78D5-C593-FDB0-6C5FD54F628C}"/>
          </ac:cxnSpMkLst>
        </pc:cxnChg>
      </pc:sldChg>
      <pc:sldChg chg="modSp">
        <pc:chgData name="Katie  Cizel" userId="S::katie@xperitas.org::309f8464-9408-477e-aece-c444c00ba54d" providerId="AD" clId="Web-{E41616C0-D777-83D0-56BC-0C832A4C7DB6}" dt="2023-11-16T19:41:01.122" v="26" actId="20577"/>
        <pc:sldMkLst>
          <pc:docMk/>
          <pc:sldMk cId="2833874048" sldId="280"/>
        </pc:sldMkLst>
        <pc:spChg chg="mod">
          <ac:chgData name="Katie  Cizel" userId="S::katie@xperitas.org::309f8464-9408-477e-aece-c444c00ba54d" providerId="AD" clId="Web-{E41616C0-D777-83D0-56BC-0C832A4C7DB6}" dt="2023-11-16T19:41:01.122" v="26" actId="20577"/>
          <ac:spMkLst>
            <pc:docMk/>
            <pc:sldMk cId="2833874048" sldId="280"/>
            <ac:spMk id="13" creationId="{40C398E0-E8E9-1A82-AB02-F4726FD577D1}"/>
          </ac:spMkLst>
        </pc:spChg>
      </pc:sldChg>
    </pc:docChg>
  </pc:docChgLst>
  <pc:docChgLst>
    <pc:chgData name="Katie  Cizel" userId="S::katie@xperitas.org::309f8464-9408-477e-aece-c444c00ba54d" providerId="AD" clId="Web-{F635EF3C-432D-E028-492A-FDB461ED42D0}"/>
    <pc:docChg chg="addSld delSld modSld">
      <pc:chgData name="Katie  Cizel" userId="S::katie@xperitas.org::309f8464-9408-477e-aece-c444c00ba54d" providerId="AD" clId="Web-{F635EF3C-432D-E028-492A-FDB461ED42D0}" dt="2023-11-27T16:46:02.304" v="19" actId="20577"/>
      <pc:docMkLst>
        <pc:docMk/>
      </pc:docMkLst>
      <pc:sldChg chg="modSp">
        <pc:chgData name="Katie  Cizel" userId="S::katie@xperitas.org::309f8464-9408-477e-aece-c444c00ba54d" providerId="AD" clId="Web-{F635EF3C-432D-E028-492A-FDB461ED42D0}" dt="2023-11-27T16:46:02.304" v="19" actId="20577"/>
        <pc:sldMkLst>
          <pc:docMk/>
          <pc:sldMk cId="0" sldId="273"/>
        </pc:sldMkLst>
        <pc:spChg chg="mod">
          <ac:chgData name="Katie  Cizel" userId="S::katie@xperitas.org::309f8464-9408-477e-aece-c444c00ba54d" providerId="AD" clId="Web-{F635EF3C-432D-E028-492A-FDB461ED42D0}" dt="2023-11-27T16:46:02.304" v="19" actId="20577"/>
          <ac:spMkLst>
            <pc:docMk/>
            <pc:sldMk cId="0" sldId="273"/>
            <ac:spMk id="16" creationId="{A3B175ED-CE7B-9A19-D914-9AC099C78ACE}"/>
          </ac:spMkLst>
        </pc:spChg>
      </pc:sldChg>
      <pc:sldChg chg="modSp">
        <pc:chgData name="Katie  Cizel" userId="S::katie@xperitas.org::309f8464-9408-477e-aece-c444c00ba54d" providerId="AD" clId="Web-{F635EF3C-432D-E028-492A-FDB461ED42D0}" dt="2023-11-27T16:25:05.637" v="1" actId="20577"/>
        <pc:sldMkLst>
          <pc:docMk/>
          <pc:sldMk cId="303008722" sldId="281"/>
        </pc:sldMkLst>
        <pc:spChg chg="mod">
          <ac:chgData name="Katie  Cizel" userId="S::katie@xperitas.org::309f8464-9408-477e-aece-c444c00ba54d" providerId="AD" clId="Web-{F635EF3C-432D-E028-492A-FDB461ED42D0}" dt="2023-11-27T16:25:05.637" v="1" actId="20577"/>
          <ac:spMkLst>
            <pc:docMk/>
            <pc:sldMk cId="303008722" sldId="281"/>
            <ac:spMk id="6" creationId="{3C1E8ED9-2459-BC9D-BA1F-0C38A5DB35C1}"/>
          </ac:spMkLst>
        </pc:spChg>
      </pc:sldChg>
      <pc:sldChg chg="modSp add">
        <pc:chgData name="Katie  Cizel" userId="S::katie@xperitas.org::309f8464-9408-477e-aece-c444c00ba54d" providerId="AD" clId="Web-{F635EF3C-432D-E028-492A-FDB461ED42D0}" dt="2023-11-27T16:26:45.998" v="14" actId="20577"/>
        <pc:sldMkLst>
          <pc:docMk/>
          <pc:sldMk cId="3952614597" sldId="282"/>
        </pc:sldMkLst>
        <pc:spChg chg="mod">
          <ac:chgData name="Katie  Cizel" userId="S::katie@xperitas.org::309f8464-9408-477e-aece-c444c00ba54d" providerId="AD" clId="Web-{F635EF3C-432D-E028-492A-FDB461ED42D0}" dt="2023-11-27T16:25:29.559" v="6" actId="1076"/>
          <ac:spMkLst>
            <pc:docMk/>
            <pc:sldMk cId="3952614597" sldId="282"/>
            <ac:spMk id="8" creationId="{0036D8FC-B5CF-4E14-2B02-B7F3FD86D15C}"/>
          </ac:spMkLst>
        </pc:spChg>
        <pc:spChg chg="mod">
          <ac:chgData name="Katie  Cizel" userId="S::katie@xperitas.org::309f8464-9408-477e-aece-c444c00ba54d" providerId="AD" clId="Web-{F635EF3C-432D-E028-492A-FDB461ED42D0}" dt="2023-11-27T16:25:29.512" v="4" actId="1076"/>
          <ac:spMkLst>
            <pc:docMk/>
            <pc:sldMk cId="3952614597" sldId="282"/>
            <ac:spMk id="14" creationId="{13CAE804-E089-5356-3A6A-03714F04FF8C}"/>
          </ac:spMkLst>
        </pc:spChg>
        <pc:spChg chg="mod">
          <ac:chgData name="Katie  Cizel" userId="S::katie@xperitas.org::309f8464-9408-477e-aece-c444c00ba54d" providerId="AD" clId="Web-{F635EF3C-432D-E028-492A-FDB461ED42D0}" dt="2023-11-27T16:25:42.091" v="7" actId="1076"/>
          <ac:spMkLst>
            <pc:docMk/>
            <pc:sldMk cId="3952614597" sldId="282"/>
            <ac:spMk id="15" creationId="{2E93E8AD-88E0-A571-4682-2F5B243FECAA}"/>
          </ac:spMkLst>
        </pc:spChg>
        <pc:spChg chg="mod">
          <ac:chgData name="Katie  Cizel" userId="S::katie@xperitas.org::309f8464-9408-477e-aece-c444c00ba54d" providerId="AD" clId="Web-{F635EF3C-432D-E028-492A-FDB461ED42D0}" dt="2023-11-27T16:25:42.122" v="8" actId="1076"/>
          <ac:spMkLst>
            <pc:docMk/>
            <pc:sldMk cId="3952614597" sldId="282"/>
            <ac:spMk id="16" creationId="{C536BBF6-D77D-B52A-4277-3BD4017173D1}"/>
          </ac:spMkLst>
        </pc:spChg>
        <pc:spChg chg="mod">
          <ac:chgData name="Katie  Cizel" userId="S::katie@xperitas.org::309f8464-9408-477e-aece-c444c00ba54d" providerId="AD" clId="Web-{F635EF3C-432D-E028-492A-FDB461ED42D0}" dt="2023-11-27T16:25:42.153" v="9" actId="1076"/>
          <ac:spMkLst>
            <pc:docMk/>
            <pc:sldMk cId="3952614597" sldId="282"/>
            <ac:spMk id="17" creationId="{21B41F21-089D-8BBF-D9EC-8D843EADC25B}"/>
          </ac:spMkLst>
        </pc:spChg>
        <pc:spChg chg="mod">
          <ac:chgData name="Katie  Cizel" userId="S::katie@xperitas.org::309f8464-9408-477e-aece-c444c00ba54d" providerId="AD" clId="Web-{F635EF3C-432D-E028-492A-FDB461ED42D0}" dt="2023-11-27T16:26:45.998" v="14" actId="20577"/>
          <ac:spMkLst>
            <pc:docMk/>
            <pc:sldMk cId="3952614597" sldId="282"/>
            <ac:spMk id="20" creationId="{09803B29-B196-47F6-C24C-A1518A578E8A}"/>
          </ac:spMkLst>
        </pc:spChg>
        <pc:spChg chg="mod">
          <ac:chgData name="Katie  Cizel" userId="S::katie@xperitas.org::309f8464-9408-477e-aece-c444c00ba54d" providerId="AD" clId="Web-{F635EF3C-432D-E028-492A-FDB461ED42D0}" dt="2023-11-27T16:25:29.528" v="5" actId="1076"/>
          <ac:spMkLst>
            <pc:docMk/>
            <pc:sldMk cId="3952614597" sldId="282"/>
            <ac:spMk id="47" creationId="{875A51F2-B332-C495-F5AD-7A1123D9FBF4}"/>
          </ac:spMkLst>
        </pc:spChg>
        <pc:spChg chg="mod">
          <ac:chgData name="Katie  Cizel" userId="S::katie@xperitas.org::309f8464-9408-477e-aece-c444c00ba54d" providerId="AD" clId="Web-{F635EF3C-432D-E028-492A-FDB461ED42D0}" dt="2023-11-27T16:25:42.185" v="10" actId="1076"/>
          <ac:spMkLst>
            <pc:docMk/>
            <pc:sldMk cId="3952614597" sldId="282"/>
            <ac:spMk id="49" creationId="{86CB0BD8-5674-89F1-9E91-9094A5C68AA5}"/>
          </ac:spMkLst>
        </pc:spChg>
        <pc:spChg chg="mod">
          <ac:chgData name="Katie  Cizel" userId="S::katie@xperitas.org::309f8464-9408-477e-aece-c444c00ba54d" providerId="AD" clId="Web-{F635EF3C-432D-E028-492A-FDB461ED42D0}" dt="2023-11-27T16:25:42.216" v="11" actId="1076"/>
          <ac:spMkLst>
            <pc:docMk/>
            <pc:sldMk cId="3952614597" sldId="282"/>
            <ac:spMk id="51" creationId="{EBD72144-ECE3-4B2E-29A9-35F330E2110D}"/>
          </ac:spMkLst>
        </pc:spChg>
        <pc:spChg chg="mod">
          <ac:chgData name="Katie  Cizel" userId="S::katie@xperitas.org::309f8464-9408-477e-aece-c444c00ba54d" providerId="AD" clId="Web-{F635EF3C-432D-E028-492A-FDB461ED42D0}" dt="2023-11-27T16:25:42.247" v="12" actId="1076"/>
          <ac:spMkLst>
            <pc:docMk/>
            <pc:sldMk cId="3952614597" sldId="282"/>
            <ac:spMk id="53" creationId="{B4A4FFF4-BB2A-6F42-0730-13F86AB21329}"/>
          </ac:spMkLst>
        </pc:spChg>
      </pc:sldChg>
      <pc:sldChg chg="del">
        <pc:chgData name="Katie  Cizel" userId="S::katie@xperitas.org::309f8464-9408-477e-aece-c444c00ba54d" providerId="AD" clId="Web-{F635EF3C-432D-E028-492A-FDB461ED42D0}" dt="2023-11-27T16:25:08.496" v="2"/>
        <pc:sldMkLst>
          <pc:docMk/>
          <pc:sldMk cId="294877150" sldId="283"/>
        </pc:sldMkLst>
      </pc:sldChg>
    </pc:docChg>
  </pc:docChgLst>
  <pc:docChgLst>
    <pc:chgData name="Katie  Cizel" userId="S::katie@xperitas.org::309f8464-9408-477e-aece-c444c00ba54d" providerId="AD" clId="Web-{51715DB7-BD18-54F6-A950-BB6082930C9F}"/>
    <pc:docChg chg="addSld delSld modSld sldOrd">
      <pc:chgData name="Katie  Cizel" userId="S::katie@xperitas.org::309f8464-9408-477e-aece-c444c00ba54d" providerId="AD" clId="Web-{51715DB7-BD18-54F6-A950-BB6082930C9F}" dt="2024-09-05T19:43:27.449" v="19"/>
      <pc:docMkLst>
        <pc:docMk/>
      </pc:docMkLst>
      <pc:sldChg chg="add del">
        <pc:chgData name="Katie  Cizel" userId="S::katie@xperitas.org::309f8464-9408-477e-aece-c444c00ba54d" providerId="AD" clId="Web-{51715DB7-BD18-54F6-A950-BB6082930C9F}" dt="2024-09-05T19:42:23.401" v="12"/>
        <pc:sldMkLst>
          <pc:docMk/>
          <pc:sldMk cId="0" sldId="269"/>
        </pc:sldMkLst>
      </pc:sldChg>
      <pc:sldChg chg="add del">
        <pc:chgData name="Katie  Cizel" userId="S::katie@xperitas.org::309f8464-9408-477e-aece-c444c00ba54d" providerId="AD" clId="Web-{51715DB7-BD18-54F6-A950-BB6082930C9F}" dt="2024-09-05T19:42:23.448" v="14"/>
        <pc:sldMkLst>
          <pc:docMk/>
          <pc:sldMk cId="0" sldId="270"/>
        </pc:sldMkLst>
      </pc:sldChg>
      <pc:sldChg chg="add del">
        <pc:chgData name="Katie  Cizel" userId="S::katie@xperitas.org::309f8464-9408-477e-aece-c444c00ba54d" providerId="AD" clId="Web-{51715DB7-BD18-54F6-A950-BB6082930C9F}" dt="2024-09-05T19:42:23.479" v="15"/>
        <pc:sldMkLst>
          <pc:docMk/>
          <pc:sldMk cId="0" sldId="273"/>
        </pc:sldMkLst>
      </pc:sldChg>
      <pc:sldChg chg="ord">
        <pc:chgData name="Katie  Cizel" userId="S::katie@xperitas.org::309f8464-9408-477e-aece-c444c00ba54d" providerId="AD" clId="Web-{51715DB7-BD18-54F6-A950-BB6082930C9F}" dt="2024-09-05T19:43:27.449" v="19"/>
        <pc:sldMkLst>
          <pc:docMk/>
          <pc:sldMk cId="3565489430" sldId="274"/>
        </pc:sldMkLst>
      </pc:sldChg>
      <pc:sldChg chg="ord">
        <pc:chgData name="Katie  Cizel" userId="S::katie@xperitas.org::309f8464-9408-477e-aece-c444c00ba54d" providerId="AD" clId="Web-{51715DB7-BD18-54F6-A950-BB6082930C9F}" dt="2024-09-05T19:43:27.449" v="18"/>
        <pc:sldMkLst>
          <pc:docMk/>
          <pc:sldMk cId="0" sldId="276"/>
        </pc:sldMkLst>
      </pc:sldChg>
      <pc:sldChg chg="del">
        <pc:chgData name="Katie  Cizel" userId="S::katie@xperitas.org::309f8464-9408-477e-aece-c444c00ba54d" providerId="AD" clId="Web-{51715DB7-BD18-54F6-A950-BB6082930C9F}" dt="2024-09-05T19:42:09.135" v="7"/>
        <pc:sldMkLst>
          <pc:docMk/>
          <pc:sldMk cId="3562783904" sldId="277"/>
        </pc:sldMkLst>
      </pc:sldChg>
      <pc:sldChg chg="modSp ord">
        <pc:chgData name="Katie  Cizel" userId="S::katie@xperitas.org::309f8464-9408-477e-aece-c444c00ba54d" providerId="AD" clId="Web-{51715DB7-BD18-54F6-A950-BB6082930C9F}" dt="2024-09-05T19:43:27.449" v="17"/>
        <pc:sldMkLst>
          <pc:docMk/>
          <pc:sldMk cId="0" sldId="278"/>
        </pc:sldMkLst>
        <pc:spChg chg="mod">
          <ac:chgData name="Katie  Cizel" userId="S::katie@xperitas.org::309f8464-9408-477e-aece-c444c00ba54d" providerId="AD" clId="Web-{51715DB7-BD18-54F6-A950-BB6082930C9F}" dt="2024-09-05T19:42:18.323" v="8" actId="20577"/>
          <ac:spMkLst>
            <pc:docMk/>
            <pc:sldMk cId="0" sldId="278"/>
            <ac:spMk id="10" creationId="{00000000-0000-0000-0000-000000000000}"/>
          </ac:spMkLst>
        </pc:spChg>
      </pc:sldChg>
      <pc:sldChg chg="modSp">
        <pc:chgData name="Katie  Cizel" userId="S::katie@xperitas.org::309f8464-9408-477e-aece-c444c00ba54d" providerId="AD" clId="Web-{51715DB7-BD18-54F6-A950-BB6082930C9F}" dt="2024-09-05T19:40:52.071" v="1"/>
        <pc:sldMkLst>
          <pc:docMk/>
          <pc:sldMk cId="0" sldId="279"/>
        </pc:sldMkLst>
        <pc:picChg chg="mod">
          <ac:chgData name="Katie  Cizel" userId="S::katie@xperitas.org::309f8464-9408-477e-aece-c444c00ba54d" providerId="AD" clId="Web-{51715DB7-BD18-54F6-A950-BB6082930C9F}" dt="2024-09-05T19:40:52.071" v="1"/>
          <ac:picMkLst>
            <pc:docMk/>
            <pc:sldMk cId="0" sldId="279"/>
            <ac:picMk id="12" creationId="{A51318E8-0110-198C-C520-AF25F1EEA2C7}"/>
          </ac:picMkLst>
        </pc:picChg>
      </pc:sldChg>
      <pc:sldChg chg="del">
        <pc:chgData name="Katie  Cizel" userId="S::katie@xperitas.org::309f8464-9408-477e-aece-c444c00ba54d" providerId="AD" clId="Web-{51715DB7-BD18-54F6-A950-BB6082930C9F}" dt="2024-09-05T19:42:01.135" v="2"/>
        <pc:sldMkLst>
          <pc:docMk/>
          <pc:sldMk cId="303008722" sldId="281"/>
        </pc:sldMkLst>
      </pc:sldChg>
      <pc:sldChg chg="del">
        <pc:chgData name="Katie  Cizel" userId="S::katie@xperitas.org::309f8464-9408-477e-aece-c444c00ba54d" providerId="AD" clId="Web-{51715DB7-BD18-54F6-A950-BB6082930C9F}" dt="2024-09-05T19:42:03.260" v="3"/>
        <pc:sldMkLst>
          <pc:docMk/>
          <pc:sldMk cId="3952614597" sldId="282"/>
        </pc:sldMkLst>
      </pc:sldChg>
      <pc:sldChg chg="del">
        <pc:chgData name="Katie  Cizel" userId="S::katie@xperitas.org::309f8464-9408-477e-aece-c444c00ba54d" providerId="AD" clId="Web-{51715DB7-BD18-54F6-A950-BB6082930C9F}" dt="2024-09-05T19:42:45.058" v="16"/>
        <pc:sldMkLst>
          <pc:docMk/>
          <pc:sldMk cId="1752955671" sldId="283"/>
        </pc:sldMkLst>
      </pc:sldChg>
      <pc:sldChg chg="add">
        <pc:chgData name="Katie  Cizel" userId="S::katie@xperitas.org::309f8464-9408-477e-aece-c444c00ba54d" providerId="AD" clId="Web-{51715DB7-BD18-54F6-A950-BB6082930C9F}" dt="2024-09-05T19:42:23.417" v="13"/>
        <pc:sldMkLst>
          <pc:docMk/>
          <pc:sldMk cId="20280109" sldId="285"/>
        </pc:sldMkLst>
      </pc:sldChg>
      <pc:sldChg chg="add">
        <pc:chgData name="Katie  Cizel" userId="S::katie@xperitas.org::309f8464-9408-477e-aece-c444c00ba54d" providerId="AD" clId="Web-{51715DB7-BD18-54F6-A950-BB6082930C9F}" dt="2024-09-05T19:42:22.370" v="10"/>
        <pc:sldMkLst>
          <pc:docMk/>
          <pc:sldMk cId="768782815" sldId="287"/>
        </pc:sldMkLst>
      </pc:sldChg>
      <pc:sldChg chg="add">
        <pc:chgData name="Katie  Cizel" userId="S::katie@xperitas.org::309f8464-9408-477e-aece-c444c00ba54d" providerId="AD" clId="Web-{51715DB7-BD18-54F6-A950-BB6082930C9F}" dt="2024-09-05T19:42:20.792" v="9"/>
        <pc:sldMkLst>
          <pc:docMk/>
          <pc:sldMk cId="820291812" sldId="288"/>
        </pc:sldMkLst>
      </pc:sldChg>
      <pc:sldChg chg="add">
        <pc:chgData name="Katie  Cizel" userId="S::katie@xperitas.org::309f8464-9408-477e-aece-c444c00ba54d" providerId="AD" clId="Web-{51715DB7-BD18-54F6-A950-BB6082930C9F}" dt="2024-09-05T19:42:23.370" v="11"/>
        <pc:sldMkLst>
          <pc:docMk/>
          <pc:sldMk cId="294877150" sldId="289"/>
        </pc:sldMkLst>
      </pc:sldChg>
    </pc:docChg>
  </pc:docChgLst>
  <pc:docChgLst>
    <pc:chgData name="Katie  Cizel" userId="S::katie@xperitas.org::309f8464-9408-477e-aece-c444c00ba54d" providerId="AD" clId="Web-{32A544A9-31D3-CD0F-7253-F7BBDB62F3BA}"/>
    <pc:docChg chg="modSld">
      <pc:chgData name="Katie  Cizel" userId="S::katie@xperitas.org::309f8464-9408-477e-aece-c444c00ba54d" providerId="AD" clId="Web-{32A544A9-31D3-CD0F-7253-F7BBDB62F3BA}" dt="2023-11-16T20:17:16.512" v="1"/>
      <pc:docMkLst>
        <pc:docMk/>
      </pc:docMkLst>
      <pc:sldChg chg="modSp">
        <pc:chgData name="Katie  Cizel" userId="S::katie@xperitas.org::309f8464-9408-477e-aece-c444c00ba54d" providerId="AD" clId="Web-{32A544A9-31D3-CD0F-7253-F7BBDB62F3BA}" dt="2023-11-16T20:17:16.512" v="1"/>
        <pc:sldMkLst>
          <pc:docMk/>
          <pc:sldMk cId="1374076657" sldId="265"/>
        </pc:sldMkLst>
        <pc:picChg chg="mod">
          <ac:chgData name="Katie  Cizel" userId="S::katie@xperitas.org::309f8464-9408-477e-aece-c444c00ba54d" providerId="AD" clId="Web-{32A544A9-31D3-CD0F-7253-F7BBDB62F3BA}" dt="2023-11-16T20:15:59.511" v="0"/>
          <ac:picMkLst>
            <pc:docMk/>
            <pc:sldMk cId="1374076657" sldId="265"/>
            <ac:picMk id="10" creationId="{00000000-0000-0000-0000-000000000000}"/>
          </ac:picMkLst>
        </pc:picChg>
        <pc:picChg chg="mod">
          <ac:chgData name="Katie  Cizel" userId="S::katie@xperitas.org::309f8464-9408-477e-aece-c444c00ba54d" providerId="AD" clId="Web-{32A544A9-31D3-CD0F-7253-F7BBDB62F3BA}" dt="2023-11-16T20:17:16.512" v="1"/>
          <ac:picMkLst>
            <pc:docMk/>
            <pc:sldMk cId="1374076657" sldId="265"/>
            <ac:picMk id="20" creationId="{250ED433-9FA8-E7D5-030B-383E9C5E1BED}"/>
          </ac:picMkLst>
        </pc:picChg>
      </pc:sldChg>
    </pc:docChg>
  </pc:docChgLst>
  <pc:docChgLst>
    <pc:chgData name="Bethany De Leon" userId="af10f855-cc6d-474c-aa26-0455f3ab6a6b" providerId="ADAL" clId="{471AEC45-C596-405A-8820-7FBBC06C5DBB}"/>
    <pc:docChg chg="custSel modSld">
      <pc:chgData name="Bethany De Leon" userId="af10f855-cc6d-474c-aa26-0455f3ab6a6b" providerId="ADAL" clId="{471AEC45-C596-405A-8820-7FBBC06C5DBB}" dt="2024-06-20T19:55:41.914" v="4" actId="1076"/>
      <pc:docMkLst>
        <pc:docMk/>
      </pc:docMkLst>
      <pc:sldChg chg="addSp delSp modSp mod">
        <pc:chgData name="Bethany De Leon" userId="af10f855-cc6d-474c-aa26-0455f3ab6a6b" providerId="ADAL" clId="{471AEC45-C596-405A-8820-7FBBC06C5DBB}" dt="2024-06-20T19:55:41.914" v="4" actId="1076"/>
        <pc:sldMkLst>
          <pc:docMk/>
          <pc:sldMk cId="0" sldId="261"/>
        </pc:sldMkLst>
        <pc:grpChg chg="del">
          <ac:chgData name="Bethany De Leon" userId="af10f855-cc6d-474c-aa26-0455f3ab6a6b" providerId="ADAL" clId="{471AEC45-C596-405A-8820-7FBBC06C5DBB}" dt="2024-06-20T19:55:40.530" v="3" actId="478"/>
          <ac:grpSpMkLst>
            <pc:docMk/>
            <pc:sldMk cId="0" sldId="261"/>
            <ac:grpSpMk id="4" creationId="{00000000-0000-0000-0000-000000000000}"/>
          </ac:grpSpMkLst>
        </pc:grpChg>
        <pc:picChg chg="add mod">
          <ac:chgData name="Bethany De Leon" userId="af10f855-cc6d-474c-aa26-0455f3ab6a6b" providerId="ADAL" clId="{471AEC45-C596-405A-8820-7FBBC06C5DBB}" dt="2024-06-20T19:55:41.914" v="4" actId="1076"/>
          <ac:picMkLst>
            <pc:docMk/>
            <pc:sldMk cId="0" sldId="261"/>
            <ac:picMk id="1026" creationId="{29E4668D-167B-7BE9-CE78-AF33D354A303}"/>
          </ac:picMkLst>
        </pc:picChg>
      </pc:sldChg>
    </pc:docChg>
  </pc:docChgLst>
  <pc:docChgLst>
    <pc:chgData name="Katie  Cizel" userId="S::katie@xperitas.org::309f8464-9408-477e-aece-c444c00ba54d" providerId="AD" clId="Web-{893DBCB4-C183-5B6F-1877-B9C0ADD67350}"/>
    <pc:docChg chg="modSld">
      <pc:chgData name="Katie  Cizel" userId="S::katie@xperitas.org::309f8464-9408-477e-aece-c444c00ba54d" providerId="AD" clId="Web-{893DBCB4-C183-5B6F-1877-B9C0ADD67350}" dt="2023-11-22T17:16:49.309" v="3" actId="20577"/>
      <pc:docMkLst>
        <pc:docMk/>
      </pc:docMkLst>
      <pc:sldChg chg="modSp">
        <pc:chgData name="Katie  Cizel" userId="S::katie@xperitas.org::309f8464-9408-477e-aece-c444c00ba54d" providerId="AD" clId="Web-{893DBCB4-C183-5B6F-1877-B9C0ADD67350}" dt="2023-11-22T17:16:49.309" v="3" actId="20577"/>
        <pc:sldMkLst>
          <pc:docMk/>
          <pc:sldMk cId="0" sldId="276"/>
        </pc:sldMkLst>
        <pc:spChg chg="mod">
          <ac:chgData name="Katie  Cizel" userId="S::katie@xperitas.org::309f8464-9408-477e-aece-c444c00ba54d" providerId="AD" clId="Web-{893DBCB4-C183-5B6F-1877-B9C0ADD67350}" dt="2023-11-22T17:16:49.309" v="3" actId="20577"/>
          <ac:spMkLst>
            <pc:docMk/>
            <pc:sldMk cId="0" sldId="276"/>
            <ac:spMk id="15" creationId="{00000000-0000-0000-0000-000000000000}"/>
          </ac:spMkLst>
        </pc:spChg>
      </pc:sldChg>
    </pc:docChg>
  </pc:docChgLst>
  <pc:docChgLst>
    <pc:chgData name="Emma Rojas" userId="S::emma@xperitas.org::c7773878-901d-446d-9d77-3e10564b3660" providerId="AD" clId="Web-{BC53D6EC-2C6A-1C9C-4289-441AA68AA04E}"/>
    <pc:docChg chg="modSld">
      <pc:chgData name="Emma Rojas" userId="S::emma@xperitas.org::c7773878-901d-446d-9d77-3e10564b3660" providerId="AD" clId="Web-{BC53D6EC-2C6A-1C9C-4289-441AA68AA04E}" dt="2024-08-02T15:47:27.361" v="0" actId="20577"/>
      <pc:docMkLst>
        <pc:docMk/>
      </pc:docMkLst>
      <pc:sldChg chg="modSp">
        <pc:chgData name="Emma Rojas" userId="S::emma@xperitas.org::c7773878-901d-446d-9d77-3e10564b3660" providerId="AD" clId="Web-{BC53D6EC-2C6A-1C9C-4289-441AA68AA04E}" dt="2024-08-02T15:47:27.361" v="0" actId="20577"/>
        <pc:sldMkLst>
          <pc:docMk/>
          <pc:sldMk cId="3565489430" sldId="274"/>
        </pc:sldMkLst>
        <pc:spChg chg="mod">
          <ac:chgData name="Emma Rojas" userId="S::emma@xperitas.org::c7773878-901d-446d-9d77-3e10564b3660" providerId="AD" clId="Web-{BC53D6EC-2C6A-1C9C-4289-441AA68AA04E}" dt="2024-08-02T15:47:27.361" v="0" actId="20577"/>
          <ac:spMkLst>
            <pc:docMk/>
            <pc:sldMk cId="3565489430" sldId="274"/>
            <ac:spMk id="11" creationId="{84E941C3-C153-FB20-92F9-907C3B18C2B0}"/>
          </ac:spMkLst>
        </pc:spChg>
      </pc:sldChg>
    </pc:docChg>
  </pc:docChgLst>
  <pc:docChgLst>
    <pc:chgData name="Katie Blood" userId="ad7c0092-d840-49ce-96c5-0451ee39b959" providerId="ADAL" clId="{3A4163B3-889B-472D-98CB-137986DE002F}"/>
    <pc:docChg chg="sldOrd">
      <pc:chgData name="Katie Blood" userId="ad7c0092-d840-49ce-96c5-0451ee39b959" providerId="ADAL" clId="{3A4163B3-889B-472D-98CB-137986DE002F}" dt="2024-01-18T22:29:12.229" v="0" actId="20578"/>
      <pc:docMkLst>
        <pc:docMk/>
      </pc:docMkLst>
      <pc:sldChg chg="ord">
        <pc:chgData name="Katie Blood" userId="ad7c0092-d840-49ce-96c5-0451ee39b959" providerId="ADAL" clId="{3A4163B3-889B-472D-98CB-137986DE002F}" dt="2024-01-18T22:29:12.229" v="0" actId="20578"/>
        <pc:sldMkLst>
          <pc:docMk/>
          <pc:sldMk cId="0" sldId="262"/>
        </pc:sldMkLst>
      </pc:sldChg>
    </pc:docChg>
  </pc:docChgLst>
  <pc:docChgLst>
    <pc:chgData name="Katie Blood" userId="ad7c0092-d840-49ce-96c5-0451ee39b959" providerId="ADAL" clId="{F3AACE0C-D1B3-4E91-8604-F7E3B9525AD1}"/>
    <pc:docChg chg="undo custSel modSld sldOrd">
      <pc:chgData name="Katie Blood" userId="ad7c0092-d840-49ce-96c5-0451ee39b959" providerId="ADAL" clId="{F3AACE0C-D1B3-4E91-8604-F7E3B9525AD1}" dt="2024-05-21T15:29:35.194" v="20" actId="20578"/>
      <pc:docMkLst>
        <pc:docMk/>
      </pc:docMkLst>
      <pc:sldChg chg="addSp delSp modSp mod modAnim">
        <pc:chgData name="Katie Blood" userId="ad7c0092-d840-49ce-96c5-0451ee39b959" providerId="ADAL" clId="{F3AACE0C-D1B3-4E91-8604-F7E3B9525AD1}" dt="2024-05-21T15:29:34.625" v="19" actId="1076"/>
        <pc:sldMkLst>
          <pc:docMk/>
          <pc:sldMk cId="0" sldId="264"/>
        </pc:sldMkLst>
        <pc:spChg chg="add del mod">
          <ac:chgData name="Katie Blood" userId="ad7c0092-d840-49ce-96c5-0451ee39b959" providerId="ADAL" clId="{F3AACE0C-D1B3-4E91-8604-F7E3B9525AD1}" dt="2024-05-21T15:29:33.439" v="17" actId="6549"/>
          <ac:spMkLst>
            <pc:docMk/>
            <pc:sldMk cId="0" sldId="264"/>
            <ac:spMk id="18" creationId="{8A2FB14D-8624-44B6-5C05-E079834DDFD7}"/>
          </ac:spMkLst>
        </pc:spChg>
        <pc:grpChg chg="add del mod">
          <ac:chgData name="Katie Blood" userId="ad7c0092-d840-49ce-96c5-0451ee39b959" providerId="ADAL" clId="{F3AACE0C-D1B3-4E91-8604-F7E3B9525AD1}" dt="2024-05-21T15:29:34.625" v="19" actId="1076"/>
          <ac:grpSpMkLst>
            <pc:docMk/>
            <pc:sldMk cId="0" sldId="264"/>
            <ac:grpSpMk id="11" creationId="{A4ED81C7-DD43-D5A6-EAAC-35B458B1DB5E}"/>
          </ac:grpSpMkLst>
        </pc:grpChg>
        <pc:picChg chg="add mod">
          <ac:chgData name="Katie Blood" userId="ad7c0092-d840-49ce-96c5-0451ee39b959" providerId="ADAL" clId="{F3AACE0C-D1B3-4E91-8604-F7E3B9525AD1}" dt="2024-05-21T15:29:30.040" v="14"/>
          <ac:picMkLst>
            <pc:docMk/>
            <pc:sldMk cId="0" sldId="264"/>
            <ac:picMk id="19" creationId="{65CB8849-3E21-B39D-6FF7-372309178747}"/>
          </ac:picMkLst>
        </pc:picChg>
      </pc:sldChg>
      <pc:sldChg chg="ord">
        <pc:chgData name="Katie Blood" userId="ad7c0092-d840-49ce-96c5-0451ee39b959" providerId="ADAL" clId="{F3AACE0C-D1B3-4E91-8604-F7E3B9525AD1}" dt="2024-05-21T15:29:35.194" v="20" actId="20578"/>
        <pc:sldMkLst>
          <pc:docMk/>
          <pc:sldMk cId="2833874048" sldId="28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360D4-1468-4951-91CA-2B91B0596F0F}" type="datetimeFigureOut">
              <a:t>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45007-2F02-4852-9482-C608AF0D7D5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06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Depends on the language (Spanish/German)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04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Early Bird discount page – delete if the parent meeting is happening after this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96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WITHOUT early bird special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74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STEP: remove section from Puerto Rico (domestic location)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58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LEADERS: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Please insert your Custom Registration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Page QR code your Program Manager emailed you </a:t>
            </a: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9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37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6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82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4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56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47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3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35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0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6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hyperlink" Target="https://xperitas.org/sites/default/files/2023-03/cr_costarican_immers_exp%28720p%29.mp4" TargetMode="External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Relationship Id="rId9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xperitas.org/sites/default/files/2023-05/RAA-Flyer_0.pdf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xperitas.org/resources/medical-insurance" TargetMode="External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7.jpeg"/><Relationship Id="rId5" Type="http://schemas.openxmlformats.org/officeDocument/2006/relationships/image" Target="../media/image12.svg"/><Relationship Id="rId10" Type="http://schemas.openxmlformats.org/officeDocument/2006/relationships/image" Target="../media/image16.jpeg"/><Relationship Id="rId4" Type="http://schemas.openxmlformats.org/officeDocument/2006/relationships/image" Target="../media/image11.pn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hyperlink" Target="https://xperitas.org/sites/default/files/2023-03/MKG_xperitas_1min%281080p%29.mp4" TargetMode="External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7.png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41.jpeg"/><Relationship Id="rId5" Type="http://schemas.openxmlformats.org/officeDocument/2006/relationships/image" Target="../media/image29.png"/><Relationship Id="rId10" Type="http://schemas.openxmlformats.org/officeDocument/2006/relationships/image" Target="../media/image40.jpeg"/><Relationship Id="rId4" Type="http://schemas.openxmlformats.org/officeDocument/2006/relationships/image" Target="../media/image28.png"/><Relationship Id="rId9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5.svg"/><Relationship Id="rId7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3289228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7284242" y="4754880"/>
            <a:ext cx="2721276" cy="1998231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25720" y="2410196"/>
            <a:ext cx="3779324" cy="553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6"/>
              </a:lnSpc>
            </a:pPr>
            <a:r>
              <a:rPr lang="en-US" sz="2400" spc="631">
                <a:solidFill>
                  <a:srgbClr val="000000"/>
                </a:solidFill>
                <a:latin typeface="Arial"/>
              </a:rPr>
              <a:t>LET’S GO 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9312DD-DEB7-CF52-8F8C-174DF8671CA9}"/>
              </a:ext>
            </a:extLst>
          </p:cNvPr>
          <p:cNvSpPr txBox="1"/>
          <p:nvPr/>
        </p:nvSpPr>
        <p:spPr>
          <a:xfrm>
            <a:off x="6654482" y="3005216"/>
            <a:ext cx="5334561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7200" dirty="0">
                <a:latin typeface="Arial"/>
                <a:cs typeface="Arial"/>
              </a:rPr>
              <a:t>Costa Rica!</a:t>
            </a:r>
          </a:p>
        </p:txBody>
      </p:sp>
      <p:pic>
        <p:nvPicPr>
          <p:cNvPr id="12" name="Picture 11" descr="A city with many buildings and mountains in the background">
            <a:extLst>
              <a:ext uri="{FF2B5EF4-FFF2-40B4-BE49-F238E27FC236}">
                <a16:creationId xmlns:a16="http://schemas.microsoft.com/office/drawing/2014/main" id="{A51318E8-0110-198C-C520-AF25F1EEA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03" r="14503"/>
          <a:stretch/>
        </p:blipFill>
        <p:spPr>
          <a:xfrm>
            <a:off x="19472" y="0"/>
            <a:ext cx="6541479" cy="691060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9A29CD-78D5-C593-FDB0-6C5FD54F628C}"/>
              </a:ext>
            </a:extLst>
          </p:cNvPr>
          <p:cNvCxnSpPr>
            <a:cxnSpLocks/>
          </p:cNvCxnSpPr>
          <p:nvPr/>
        </p:nvCxnSpPr>
        <p:spPr>
          <a:xfrm>
            <a:off x="6846733" y="4453491"/>
            <a:ext cx="365053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A blue and orange text on a black background">
            <a:extLst>
              <a:ext uri="{FF2B5EF4-FFF2-40B4-BE49-F238E27FC236}">
                <a16:creationId xmlns:a16="http://schemas.microsoft.com/office/drawing/2014/main" id="{CBFBD935-58B5-4D17-15E6-457D2115F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1148080"/>
            <a:ext cx="3698240" cy="11277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241102"/>
            <a:ext cx="11175249" cy="3765352"/>
            <a:chOff x="0" y="-482203"/>
            <a:chExt cx="22350498" cy="753070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-482203"/>
              <a:ext cx="22350498" cy="7530703"/>
              <a:chOff x="0" y="-95250"/>
              <a:chExt cx="4414913" cy="148754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0" cy="6926786"/>
            <a:chOff x="0" y="0"/>
            <a:chExt cx="8783924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10D90D-55BA-C460-9499-DC1A349DCC5F}"/>
              </a:ext>
            </a:extLst>
          </p:cNvPr>
          <p:cNvSpPr/>
          <p:nvPr/>
        </p:nvSpPr>
        <p:spPr>
          <a:xfrm>
            <a:off x="4985125" y="3765352"/>
            <a:ext cx="3238500" cy="533400"/>
          </a:xfrm>
          <a:prstGeom prst="rect">
            <a:avLst/>
          </a:prstGeom>
        </p:spPr>
        <p:txBody>
          <a:bodyPr spcFirstLastPara="0" lIns="95250" tIns="9525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/>
            <a:r>
              <a:rPr sz="2250" dirty="0">
                <a:solidFill>
                  <a:srgbClr val="717274"/>
                </a:solidFill>
                <a:latin typeface="Lato"/>
                <a:ea typeface="+mn-ea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Insert </a:t>
            </a:r>
            <a:r>
              <a:rPr lang="en-US" sz="2250" dirty="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Costa Rica </a:t>
            </a:r>
            <a:r>
              <a:rPr sz="2250" dirty="0">
                <a:solidFill>
                  <a:srgbClr val="717274"/>
                </a:solidFill>
                <a:latin typeface="Lato"/>
                <a:ea typeface="+mn-ea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en-US" sz="2250" dirty="0">
              <a:solidFill>
                <a:srgbClr val="717274"/>
              </a:solidFill>
              <a:latin typeface="Lato"/>
              <a:ea typeface="Lato"/>
              <a:cs typeface="Lato"/>
              <a:hlinkClick r:id="rId1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3397419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8">
            <a:extLst>
              <a:ext uri="{FF2B5EF4-FFF2-40B4-BE49-F238E27FC236}">
                <a16:creationId xmlns:a16="http://schemas.microsoft.com/office/drawing/2014/main" id="{5999F02C-22FE-74C8-BB44-83ED9E1C95C7}"/>
              </a:ext>
            </a:extLst>
          </p:cNvPr>
          <p:cNvSpPr/>
          <p:nvPr/>
        </p:nvSpPr>
        <p:spPr>
          <a:xfrm>
            <a:off x="-6584" y="-19104"/>
            <a:ext cx="1261410" cy="6877104"/>
          </a:xfrm>
          <a:prstGeom prst="rect">
            <a:avLst/>
          </a:prstGeom>
          <a:solidFill>
            <a:srgbClr val="00B0B9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6EBA55A5-9364-E537-22BF-2DCB3107CFC7}"/>
              </a:ext>
            </a:extLst>
          </p:cNvPr>
          <p:cNvSpPr/>
          <p:nvPr/>
        </p:nvSpPr>
        <p:spPr>
          <a:xfrm rot="16200000">
            <a:off x="-1605948" y="3989397"/>
            <a:ext cx="4334454" cy="1415850"/>
          </a:xfrm>
          <a:custGeom>
            <a:avLst/>
            <a:gdLst/>
            <a:ahLst/>
            <a:cxnLst/>
            <a:rect l="l" t="t" r="r" b="b"/>
            <a:pathLst>
              <a:path w="8783923" h="8783923">
                <a:moveTo>
                  <a:pt x="0" y="0"/>
                </a:moveTo>
                <a:lnTo>
                  <a:pt x="8783923" y="0"/>
                </a:lnTo>
                <a:lnTo>
                  <a:pt x="8783923" y="8783923"/>
                </a:lnTo>
                <a:lnTo>
                  <a:pt x="0" y="8783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1BB821-B3E9-72AD-9798-5DE8B16CD3F4}"/>
              </a:ext>
            </a:extLst>
          </p:cNvPr>
          <p:cNvSpPr txBox="1"/>
          <p:nvPr/>
        </p:nvSpPr>
        <p:spPr>
          <a:xfrm>
            <a:off x="1499203" y="170653"/>
            <a:ext cx="10322315" cy="32555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/>
                <a:cs typeface="Times New Roman"/>
              </a:rPr>
              <a:t>"Having our child experience another culture and have his eyes opened to the world outside of his hometown was life-changing. Watching him gain confidence through this experience where he needed to challenge himself and be independent was a joy."</a:t>
            </a:r>
            <a:r>
              <a:rPr lang="en-US" sz="3200" i="1" dirty="0">
                <a:latin typeface="Arial"/>
                <a:cs typeface="Times New Roman"/>
              </a:rPr>
              <a:t> </a:t>
            </a:r>
            <a:endParaRPr lang="en-US" sz="3200" i="1">
              <a:latin typeface="Arial"/>
              <a:ea typeface="Calibri"/>
              <a:cs typeface="Calibri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/>
                <a:cs typeface="Times New Roman"/>
              </a:rPr>
              <a:t>- Parent of a German Immersion student</a:t>
            </a:r>
            <a:endParaRPr lang="en-US" sz="2400">
              <a:latin typeface="Arial"/>
              <a:ea typeface="Calibri"/>
              <a:cs typeface="Calibri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21409133-F0D0-765C-9B36-7D9B40802A55}"/>
              </a:ext>
            </a:extLst>
          </p:cNvPr>
          <p:cNvSpPr txBox="1"/>
          <p:nvPr/>
        </p:nvSpPr>
        <p:spPr>
          <a:xfrm>
            <a:off x="1633183" y="3928977"/>
            <a:ext cx="10065818" cy="251684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/>
                <a:cs typeface="Times New Roman"/>
              </a:rPr>
              <a:t>"His increase in love for the Spanish language as well as foreign cultures. This trip fueled his desire to travel and experience more of our world." </a:t>
            </a:r>
            <a:endParaRPr lang="en-US" sz="2800" i="1">
              <a:latin typeface="Arial"/>
              <a:ea typeface="Calibri" panose="020F0502020204030204"/>
              <a:cs typeface="Calibri" panose="020F0502020204030204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/>
                <a:cs typeface="Times New Roman"/>
              </a:rPr>
              <a:t>- Parent of a Spanish Immersion student to Costa Rica</a:t>
            </a:r>
            <a:endParaRPr lang="en-US" sz="2400">
              <a:latin typeface="Arial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2B5C10-A9C6-608F-CF66-D176048F578D}"/>
              </a:ext>
            </a:extLst>
          </p:cNvPr>
          <p:cNvSpPr/>
          <p:nvPr/>
        </p:nvSpPr>
        <p:spPr>
          <a:xfrm flipV="1">
            <a:off x="2544791" y="3766867"/>
            <a:ext cx="8238227" cy="38157"/>
          </a:xfrm>
          <a:prstGeom prst="rect">
            <a:avLst/>
          </a:prstGeom>
          <a:solidFill>
            <a:srgbClr val="00B0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91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14111"/>
            <a:ext cx="11175249" cy="1181806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09023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Body text copy">
            <a:extLst>
              <a:ext uri="{FF2B5EF4-FFF2-40B4-BE49-F238E27FC236}">
                <a16:creationId xmlns:a16="http://schemas.microsoft.com/office/drawing/2014/main" id="{D914407F-443D-A276-D5F4-9C38C1DEA86A}"/>
              </a:ext>
            </a:extLst>
          </p:cNvPr>
          <p:cNvSpPr/>
          <p:nvPr/>
        </p:nvSpPr>
        <p:spPr>
          <a:xfrm>
            <a:off x="1442510" y="274037"/>
            <a:ext cx="3634330" cy="801467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Finances</a:t>
            </a:r>
          </a:p>
        </p:txBody>
      </p:sp>
      <p:sp>
        <p:nvSpPr>
          <p:cNvPr id="36" name="Freeform 24">
            <a:extLst>
              <a:ext uri="{FF2B5EF4-FFF2-40B4-BE49-F238E27FC236}">
                <a16:creationId xmlns:a16="http://schemas.microsoft.com/office/drawing/2014/main" id="{6AD849AC-2A50-96A6-F099-6DEC4863A410}"/>
              </a:ext>
            </a:extLst>
          </p:cNvPr>
          <p:cNvSpPr/>
          <p:nvPr/>
        </p:nvSpPr>
        <p:spPr>
          <a:xfrm>
            <a:off x="1366217" y="185557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8" name="Body text copy">
            <a:extLst>
              <a:ext uri="{FF2B5EF4-FFF2-40B4-BE49-F238E27FC236}">
                <a16:creationId xmlns:a16="http://schemas.microsoft.com/office/drawing/2014/main" id="{7D0484ED-44EC-CE0F-FBBC-B970A790FDC9}"/>
              </a:ext>
            </a:extLst>
          </p:cNvPr>
          <p:cNvSpPr/>
          <p:nvPr/>
        </p:nvSpPr>
        <p:spPr>
          <a:xfrm>
            <a:off x="1901649" y="4137694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Fundraising Ideas</a:t>
            </a:r>
          </a:p>
        </p:txBody>
      </p:sp>
      <p:sp>
        <p:nvSpPr>
          <p:cNvPr id="40" name="Body text copy">
            <a:extLst>
              <a:ext uri="{FF2B5EF4-FFF2-40B4-BE49-F238E27FC236}">
                <a16:creationId xmlns:a16="http://schemas.microsoft.com/office/drawing/2014/main" id="{6743B300-9913-40A0-2654-081668E89E1B}"/>
              </a:ext>
            </a:extLst>
          </p:cNvPr>
          <p:cNvSpPr/>
          <p:nvPr/>
        </p:nvSpPr>
        <p:spPr>
          <a:xfrm>
            <a:off x="7435099" y="1897746"/>
            <a:ext cx="2255309" cy="504472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Scholarships</a:t>
            </a:r>
          </a:p>
        </p:txBody>
      </p:sp>
      <p:sp>
        <p:nvSpPr>
          <p:cNvPr id="42" name="Body text copy">
            <a:extLst>
              <a:ext uri="{FF2B5EF4-FFF2-40B4-BE49-F238E27FC236}">
                <a16:creationId xmlns:a16="http://schemas.microsoft.com/office/drawing/2014/main" id="{B81F9C77-ADCB-A300-9779-35AEB4DE73CD}"/>
              </a:ext>
            </a:extLst>
          </p:cNvPr>
          <p:cNvSpPr/>
          <p:nvPr/>
        </p:nvSpPr>
        <p:spPr>
          <a:xfrm>
            <a:off x="7338030" y="3829171"/>
            <a:ext cx="3292475" cy="39158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lang="en-US" sz="2400" b="1" dirty="0">
                <a:latin typeface="Arial"/>
                <a:cs typeface="Arial"/>
              </a:rPr>
              <a:t>Other Opportunities</a:t>
            </a:r>
          </a:p>
        </p:txBody>
      </p:sp>
      <p:sp>
        <p:nvSpPr>
          <p:cNvPr id="44" name="Body text copy">
            <a:extLst>
              <a:ext uri="{FF2B5EF4-FFF2-40B4-BE49-F238E27FC236}">
                <a16:creationId xmlns:a16="http://schemas.microsoft.com/office/drawing/2014/main" id="{0F7EA103-A2CB-D017-B478-1725DED91F7A}"/>
              </a:ext>
            </a:extLst>
          </p:cNvPr>
          <p:cNvSpPr/>
          <p:nvPr/>
        </p:nvSpPr>
        <p:spPr>
          <a:xfrm>
            <a:off x="1503921" y="4619081"/>
            <a:ext cx="4097826" cy="104049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Grounds for Change</a:t>
            </a:r>
            <a:endParaRPr lang="en-US" dirty="0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My Travel Fund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Hosting fundraising events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cs typeface="Arial"/>
            </a:endParaRPr>
          </a:p>
        </p:txBody>
      </p:sp>
      <p:sp>
        <p:nvSpPr>
          <p:cNvPr id="46" name="Body text copy">
            <a:extLst>
              <a:ext uri="{FF2B5EF4-FFF2-40B4-BE49-F238E27FC236}">
                <a16:creationId xmlns:a16="http://schemas.microsoft.com/office/drawing/2014/main" id="{FE2691E6-CF28-ABC8-5CBA-A8B18EF9EEE8}"/>
              </a:ext>
            </a:extLst>
          </p:cNvPr>
          <p:cNvSpPr/>
          <p:nvPr/>
        </p:nvSpPr>
        <p:spPr>
          <a:xfrm>
            <a:off x="6912065" y="2472513"/>
            <a:ext cx="4847021" cy="71741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Xperitas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Writing Scholarships</a:t>
            </a: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Xperitas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Alumni Scholarship</a:t>
            </a:r>
            <a:endParaRPr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Freeform 24">
            <a:extLst>
              <a:ext uri="{FF2B5EF4-FFF2-40B4-BE49-F238E27FC236}">
                <a16:creationId xmlns:a16="http://schemas.microsoft.com/office/drawing/2014/main" id="{92094856-4E71-5492-941E-BA9DE62F17C3}"/>
              </a:ext>
            </a:extLst>
          </p:cNvPr>
          <p:cNvSpPr/>
          <p:nvPr/>
        </p:nvSpPr>
        <p:spPr>
          <a:xfrm>
            <a:off x="6835574" y="1766658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0" name="Freeform 24">
            <a:extLst>
              <a:ext uri="{FF2B5EF4-FFF2-40B4-BE49-F238E27FC236}">
                <a16:creationId xmlns:a16="http://schemas.microsoft.com/office/drawing/2014/main" id="{00D8E0F1-77EC-611B-1B94-E9B713755121}"/>
              </a:ext>
            </a:extLst>
          </p:cNvPr>
          <p:cNvSpPr/>
          <p:nvPr/>
        </p:nvSpPr>
        <p:spPr>
          <a:xfrm>
            <a:off x="1302123" y="398953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2" name="Body text copy">
            <a:extLst>
              <a:ext uri="{FF2B5EF4-FFF2-40B4-BE49-F238E27FC236}">
                <a16:creationId xmlns:a16="http://schemas.microsoft.com/office/drawing/2014/main" id="{712F39AF-5CFE-AF80-9E75-F4635AD297A4}"/>
              </a:ext>
            </a:extLst>
          </p:cNvPr>
          <p:cNvSpPr/>
          <p:nvPr/>
        </p:nvSpPr>
        <p:spPr>
          <a:xfrm>
            <a:off x="7029377" y="4336904"/>
            <a:ext cx="3774578" cy="1217513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Early Bird Discount: Enroll before June 15 to receive a $200 discount.</a:t>
            </a:r>
            <a:endParaRPr lang="en-US" sz="2000" dirty="0">
              <a:latin typeface="Arial"/>
              <a:cs typeface="Arial"/>
            </a:endParaRP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Photo Contest(s)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National Spanish Exam discount</a:t>
            </a:r>
          </a:p>
        </p:txBody>
      </p:sp>
      <p:sp>
        <p:nvSpPr>
          <p:cNvPr id="54" name="Body text copy">
            <a:extLst>
              <a:ext uri="{FF2B5EF4-FFF2-40B4-BE49-F238E27FC236}">
                <a16:creationId xmlns:a16="http://schemas.microsoft.com/office/drawing/2014/main" id="{A3591CD2-6DC4-82CF-A281-35784A36012F}"/>
              </a:ext>
            </a:extLst>
          </p:cNvPr>
          <p:cNvSpPr/>
          <p:nvPr/>
        </p:nvSpPr>
        <p:spPr>
          <a:xfrm>
            <a:off x="1486743" y="2517555"/>
            <a:ext cx="5044611" cy="99656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Household income of $60,000 or less</a:t>
            </a:r>
            <a:endParaRPr lang="en-US" dirty="0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Provides up to 60% of program price</a:t>
            </a:r>
            <a:endParaRPr lang="en-US" sz="2000" dirty="0">
              <a:latin typeface="Arial"/>
              <a:cs typeface="Arial"/>
            </a:endParaRP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Calibri"/>
                <a:cs typeface="Calibri"/>
              </a:rPr>
              <a:t>Deadline: October 15</a:t>
            </a:r>
          </a:p>
        </p:txBody>
      </p:sp>
      <p:sp>
        <p:nvSpPr>
          <p:cNvPr id="56" name="Body text copy">
            <a:extLst>
              <a:ext uri="{FF2B5EF4-FFF2-40B4-BE49-F238E27FC236}">
                <a16:creationId xmlns:a16="http://schemas.microsoft.com/office/drawing/2014/main" id="{A4FF2AD2-9077-AFCB-7D7B-4395595D32D7}"/>
              </a:ext>
            </a:extLst>
          </p:cNvPr>
          <p:cNvSpPr/>
          <p:nvPr/>
        </p:nvSpPr>
        <p:spPr>
          <a:xfrm>
            <a:off x="1956720" y="1944792"/>
            <a:ext cx="3277305" cy="532694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Financial Aid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24">
            <a:extLst>
              <a:ext uri="{FF2B5EF4-FFF2-40B4-BE49-F238E27FC236}">
                <a16:creationId xmlns:a16="http://schemas.microsoft.com/office/drawing/2014/main" id="{3C5A0F61-2AFF-0764-CADD-C6556CDFB83C}"/>
              </a:ext>
            </a:extLst>
          </p:cNvPr>
          <p:cNvSpPr/>
          <p:nvPr/>
        </p:nvSpPr>
        <p:spPr>
          <a:xfrm>
            <a:off x="6727107" y="371093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68782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8554942" y="3173159"/>
            <a:ext cx="484585" cy="1033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endParaRPr lang="en-US" sz="6100" dirty="0">
              <a:solidFill>
                <a:srgbClr val="E07E3C"/>
              </a:solidFill>
              <a:latin typeface="Canva Sans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288728" y="666367"/>
            <a:ext cx="3109910" cy="17235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300" b="1" dirty="0">
                <a:solidFill>
                  <a:schemeClr val="bg1"/>
                </a:solidFill>
                <a:latin typeface="Arial Bold"/>
                <a:cs typeface="Arial Bold"/>
              </a:rPr>
              <a:t>Program</a:t>
            </a:r>
            <a:endParaRPr lang="en-US" sz="5300" b="1">
              <a:solidFill>
                <a:schemeClr val="bg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en-US" sz="5300" b="1" dirty="0">
                <a:solidFill>
                  <a:schemeClr val="bg1"/>
                </a:solidFill>
                <a:latin typeface="Arial Bold"/>
                <a:cs typeface="Arial Bold"/>
              </a:rPr>
              <a:t>Pricing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708027" y="1003641"/>
            <a:ext cx="490205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Arial"/>
                <a:cs typeface="Arial"/>
              </a:rPr>
              <a:t>$xxx</a:t>
            </a:r>
            <a:endParaRPr lang="en-US" sz="44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26960" y="3805012"/>
            <a:ext cx="303220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Round-Trip Airfare</a:t>
            </a:r>
            <a:endParaRPr lang="en-US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3658361" y="3801367"/>
            <a:ext cx="263490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Accommodations per itinerary</a:t>
            </a:r>
          </a:p>
          <a:p>
            <a:pPr algn="ctr"/>
            <a:endParaRPr lang="en-US" sz="2400" dirty="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6308154" y="3803762"/>
            <a:ext cx="264340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Meals &amp; Activities Per Itinerary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8795419" y="3800670"/>
            <a:ext cx="264992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In-Country Transportation Per Itinerary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728315" y="5482820"/>
            <a:ext cx="264570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Family Stay Experience</a:t>
            </a:r>
            <a:r>
              <a:rPr lang="en-US" sz="2400" dirty="0">
                <a:ea typeface="+mn-lt"/>
                <a:cs typeface="+mn-lt"/>
              </a:rPr>
              <a:t>®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6D57F7-8392-5593-F96F-C8CD06E3D629}"/>
              </a:ext>
            </a:extLst>
          </p:cNvPr>
          <p:cNvSpPr txBox="1"/>
          <p:nvPr/>
        </p:nvSpPr>
        <p:spPr>
          <a:xfrm>
            <a:off x="955040" y="6532880"/>
            <a:ext cx="438912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ea typeface="Calibri"/>
                <a:cs typeface="Calibri"/>
                <a:hlinkClick r:id="rId3"/>
              </a:rPr>
              <a:t>View our Rest Assured Advantages</a:t>
            </a:r>
            <a:endParaRPr lang="en-US" sz="1600"/>
          </a:p>
        </p:txBody>
      </p:sp>
      <p:sp>
        <p:nvSpPr>
          <p:cNvPr id="47" name="Freeform 24">
            <a:extLst>
              <a:ext uri="{FF2B5EF4-FFF2-40B4-BE49-F238E27FC236}">
                <a16:creationId xmlns:a16="http://schemas.microsoft.com/office/drawing/2014/main" id="{875A51F2-B332-C495-F5AD-7A1123D9FBF4}"/>
              </a:ext>
            </a:extLst>
          </p:cNvPr>
          <p:cNvSpPr/>
          <p:nvPr/>
        </p:nvSpPr>
        <p:spPr>
          <a:xfrm>
            <a:off x="1849535" y="3153808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9" name="Freeform 24">
            <a:extLst>
              <a:ext uri="{FF2B5EF4-FFF2-40B4-BE49-F238E27FC236}">
                <a16:creationId xmlns:a16="http://schemas.microsoft.com/office/drawing/2014/main" id="{86CB0BD8-5674-89F1-9E91-9094A5C68AA5}"/>
              </a:ext>
            </a:extLst>
          </p:cNvPr>
          <p:cNvSpPr/>
          <p:nvPr/>
        </p:nvSpPr>
        <p:spPr>
          <a:xfrm>
            <a:off x="4439273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1" name="Freeform 24">
            <a:extLst>
              <a:ext uri="{FF2B5EF4-FFF2-40B4-BE49-F238E27FC236}">
                <a16:creationId xmlns:a16="http://schemas.microsoft.com/office/drawing/2014/main" id="{EBD72144-ECE3-4B2E-29A9-35F330E2110D}"/>
              </a:ext>
            </a:extLst>
          </p:cNvPr>
          <p:cNvSpPr/>
          <p:nvPr/>
        </p:nvSpPr>
        <p:spPr>
          <a:xfrm>
            <a:off x="7339010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3" name="Freeform 24">
            <a:extLst>
              <a:ext uri="{FF2B5EF4-FFF2-40B4-BE49-F238E27FC236}">
                <a16:creationId xmlns:a16="http://schemas.microsoft.com/office/drawing/2014/main" id="{B4A4FFF4-BB2A-6F42-0730-13F86AB21329}"/>
              </a:ext>
            </a:extLst>
          </p:cNvPr>
          <p:cNvSpPr/>
          <p:nvPr/>
        </p:nvSpPr>
        <p:spPr>
          <a:xfrm>
            <a:off x="9824832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5" name="Freeform 24">
            <a:extLst>
              <a:ext uri="{FF2B5EF4-FFF2-40B4-BE49-F238E27FC236}">
                <a16:creationId xmlns:a16="http://schemas.microsoft.com/office/drawing/2014/main" id="{38CEBD45-ACC5-E443-FAFD-93DDE598D312}"/>
              </a:ext>
            </a:extLst>
          </p:cNvPr>
          <p:cNvSpPr/>
          <p:nvPr/>
        </p:nvSpPr>
        <p:spPr>
          <a:xfrm>
            <a:off x="1753087" y="4861271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D398D5-46AB-CB9C-DA15-F8158E40C8A8}"/>
              </a:ext>
            </a:extLst>
          </p:cNvPr>
          <p:cNvSpPr txBox="1"/>
          <p:nvPr/>
        </p:nvSpPr>
        <p:spPr>
          <a:xfrm>
            <a:off x="3870960" y="1930400"/>
            <a:ext cx="222503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B0F0"/>
                </a:solidFill>
                <a:ea typeface="Calibri"/>
                <a:cs typeface="Calibri"/>
              </a:rPr>
              <a:t>XX Days</a:t>
            </a:r>
          </a:p>
        </p:txBody>
      </p:sp>
      <p:sp>
        <p:nvSpPr>
          <p:cNvPr id="11" name="Freeform 24">
            <a:extLst>
              <a:ext uri="{FF2B5EF4-FFF2-40B4-BE49-F238E27FC236}">
                <a16:creationId xmlns:a16="http://schemas.microsoft.com/office/drawing/2014/main" id="{DD03A71F-1147-31EB-EAE1-FDA0BA76AD65}"/>
              </a:ext>
            </a:extLst>
          </p:cNvPr>
          <p:cNvSpPr/>
          <p:nvPr/>
        </p:nvSpPr>
        <p:spPr>
          <a:xfrm>
            <a:off x="7333174" y="4864714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2282D7-1A8C-A302-33D0-4064E0DA8A3A}"/>
              </a:ext>
            </a:extLst>
          </p:cNvPr>
          <p:cNvSpPr txBox="1"/>
          <p:nvPr/>
        </p:nvSpPr>
        <p:spPr>
          <a:xfrm>
            <a:off x="5875409" y="5482821"/>
            <a:ext cx="352272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Medical Insurance</a:t>
            </a:r>
            <a:endParaRPr lang="en-US" dirty="0"/>
          </a:p>
        </p:txBody>
      </p:sp>
      <p:sp>
        <p:nvSpPr>
          <p:cNvPr id="9" name="Freeform 24">
            <a:extLst>
              <a:ext uri="{FF2B5EF4-FFF2-40B4-BE49-F238E27FC236}">
                <a16:creationId xmlns:a16="http://schemas.microsoft.com/office/drawing/2014/main" id="{C98637B5-0614-D98D-1F7E-FC584475FB74}"/>
              </a:ext>
            </a:extLst>
          </p:cNvPr>
          <p:cNvSpPr/>
          <p:nvPr/>
        </p:nvSpPr>
        <p:spPr>
          <a:xfrm>
            <a:off x="4434782" y="4861272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DE5DAC-0449-B5B2-CF18-5F4993CA33FD}"/>
              </a:ext>
            </a:extLst>
          </p:cNvPr>
          <p:cNvSpPr txBox="1"/>
          <p:nvPr/>
        </p:nvSpPr>
        <p:spPr>
          <a:xfrm>
            <a:off x="3704426" y="5482820"/>
            <a:ext cx="205623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24/7 Support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2400" dirty="0">
                <a:latin typeface="Arial"/>
                <a:cs typeface="Arial"/>
              </a:rPr>
              <a:t>While abroad</a:t>
            </a:r>
          </a:p>
        </p:txBody>
      </p:sp>
    </p:spTree>
    <p:extLst>
      <p:ext uri="{BB962C8B-B14F-4D97-AF65-F5344CB8AC3E}">
        <p14:creationId xmlns:p14="http://schemas.microsoft.com/office/powerpoint/2010/main" val="294877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64329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dirty="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2" name="Group 22"/>
          <p:cNvGrpSpPr/>
          <p:nvPr/>
        </p:nvGrpSpPr>
        <p:grpSpPr>
          <a:xfrm>
            <a:off x="1509595" y="544745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462892" y="544110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576777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690662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09595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09595" y="1948604"/>
            <a:ext cx="144064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Early Bird</a:t>
            </a:r>
            <a:endParaRPr lang="en-US">
              <a:ea typeface="Calibri"/>
              <a:cs typeface="Calibri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$500 Deposit</a:t>
            </a:r>
            <a:endParaRPr lang="en-US" dirty="0"/>
          </a:p>
        </p:txBody>
      </p:sp>
      <p:sp>
        <p:nvSpPr>
          <p:cNvPr id="35" name="TextBox 35"/>
          <p:cNvSpPr txBox="1"/>
          <p:nvPr/>
        </p:nvSpPr>
        <p:spPr>
          <a:xfrm>
            <a:off x="3462893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462893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Final Enrollment*</a:t>
            </a:r>
            <a:endParaRPr lang="en-US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dirty="0"/>
          </a:p>
        </p:txBody>
      </p:sp>
      <p:sp>
        <p:nvSpPr>
          <p:cNvPr id="37" name="TextBox 37"/>
          <p:cNvSpPr txBox="1"/>
          <p:nvPr/>
        </p:nvSpPr>
        <p:spPr>
          <a:xfrm>
            <a:off x="555533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55533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664929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664929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509595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509595" y="4738321"/>
            <a:ext cx="1440643" cy="572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Early Bird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$500 Deposit</a:t>
            </a:r>
            <a:endParaRPr lang="en-US" sz="1700" dirty="0"/>
          </a:p>
        </p:txBody>
      </p:sp>
      <p:sp>
        <p:nvSpPr>
          <p:cNvPr id="45" name="TextBox 45"/>
          <p:cNvSpPr txBox="1"/>
          <p:nvPr/>
        </p:nvSpPr>
        <p:spPr>
          <a:xfrm>
            <a:off x="3462893" y="4403888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462893" y="4733664"/>
            <a:ext cx="1775923" cy="859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Final Enrollment*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endParaRPr lang="en-US" sz="1650" spc="16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5555330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555330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747146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747146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319DAB-60B8-7FAD-4996-9924B1992258}"/>
              </a:ext>
            </a:extLst>
          </p:cNvPr>
          <p:cNvSpPr txBox="1"/>
          <p:nvPr/>
        </p:nvSpPr>
        <p:spPr>
          <a:xfrm>
            <a:off x="3352800" y="2976880"/>
            <a:ext cx="222504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*No payment due for Early Bird Registrants</a:t>
            </a:r>
            <a:endParaRPr lang="en-US" sz="1400" i="1">
              <a:ea typeface="Calibri"/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8C7798-A757-BD40-010A-DD3F433169E6}"/>
              </a:ext>
            </a:extLst>
          </p:cNvPr>
          <p:cNvSpPr txBox="1"/>
          <p:nvPr/>
        </p:nvSpPr>
        <p:spPr>
          <a:xfrm>
            <a:off x="3352800" y="5841999"/>
            <a:ext cx="2590800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*No payment due for Early Bird Registrants</a:t>
            </a:r>
            <a:endParaRPr lang="en-US" sz="1400" dirty="0">
              <a:latin typeface="Arial"/>
              <a:cs typeface="Arial"/>
            </a:endParaRPr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/>
          <p:nvPr/>
        </p:nvGrpSpPr>
        <p:grpSpPr>
          <a:xfrm>
            <a:off x="1608213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12211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78863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dirty="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927767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4" name="Group 24"/>
          <p:cNvGrpSpPr/>
          <p:nvPr/>
        </p:nvGrpSpPr>
        <p:grpSpPr>
          <a:xfrm>
            <a:off x="1636968" y="5455480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369079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000549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88849" y="5114482"/>
            <a:ext cx="1043285" cy="33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08214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08214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Final Enrollment</a:t>
            </a:r>
            <a:endParaRPr lang="en-US" dirty="0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dirty="0"/>
          </a:p>
        </p:txBody>
      </p:sp>
      <p:sp>
        <p:nvSpPr>
          <p:cNvPr id="37" name="TextBox 37"/>
          <p:cNvSpPr txBox="1"/>
          <p:nvPr/>
        </p:nvSpPr>
        <p:spPr>
          <a:xfrm>
            <a:off x="4390764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390764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06108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06108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636969" y="441826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636969" y="4748041"/>
            <a:ext cx="1775923" cy="565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Final Enrollment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4347632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347632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057033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057033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</p:spTree>
    <p:extLst>
      <p:ext uri="{BB962C8B-B14F-4D97-AF65-F5344CB8AC3E}">
        <p14:creationId xmlns:p14="http://schemas.microsoft.com/office/powerpoint/2010/main" val="20280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0" y="123322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5722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47057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46422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47692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47692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908212" y="2464223"/>
            <a:ext cx="215900" cy="21590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160" y="4172325"/>
            <a:ext cx="12192000" cy="2478095"/>
            <a:chOff x="0" y="0"/>
            <a:chExt cx="5751836" cy="116909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9" name="AutoShape 19"/>
          <p:cNvSpPr/>
          <p:nvPr/>
        </p:nvSpPr>
        <p:spPr>
          <a:xfrm flipV="1">
            <a:off x="1617545" y="55186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0" name="Group 20"/>
          <p:cNvGrpSpPr/>
          <p:nvPr/>
        </p:nvGrpSpPr>
        <p:grpSpPr>
          <a:xfrm>
            <a:off x="1509595" y="5416973"/>
            <a:ext cx="215900" cy="21590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462892" y="541062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576777" y="542332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722412" y="542332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908212" y="541062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857802" y="2404297"/>
            <a:ext cx="455930" cy="323215"/>
            <a:chOff x="0" y="0"/>
            <a:chExt cx="812800" cy="57620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3844318" y="2416916"/>
            <a:ext cx="455930" cy="323215"/>
            <a:chOff x="163013" y="0"/>
            <a:chExt cx="812800" cy="576205"/>
          </a:xfrm>
        </p:grpSpPr>
        <p:sp>
          <p:nvSpPr>
            <p:cNvPr id="34" name="Freeform 34"/>
            <p:cNvSpPr/>
            <p:nvPr/>
          </p:nvSpPr>
          <p:spPr>
            <a:xfrm>
              <a:off x="163013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99238" y="107950"/>
              <a:ext cx="711200" cy="2650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581634" y="2423266"/>
            <a:ext cx="455930" cy="323215"/>
            <a:chOff x="0" y="0"/>
            <a:chExt cx="812800" cy="57620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857802" y="5363316"/>
            <a:ext cx="455930" cy="323215"/>
            <a:chOff x="0" y="0"/>
            <a:chExt cx="812800" cy="57620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3840718" y="5350697"/>
            <a:ext cx="455930" cy="323215"/>
            <a:chOff x="0" y="0"/>
            <a:chExt cx="812800" cy="57620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6721334" y="5350697"/>
            <a:ext cx="455930" cy="323215"/>
            <a:chOff x="0" y="0"/>
            <a:chExt cx="812800" cy="576205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685800" y="368206"/>
            <a:ext cx="10820400" cy="590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b="1" dirty="0">
                <a:solidFill>
                  <a:srgbClr val="000000"/>
                </a:solidFill>
                <a:latin typeface="Arial Bold"/>
              </a:rPr>
              <a:t>Cancellation</a:t>
            </a:r>
            <a:r>
              <a:rPr lang="en-US" sz="405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4050" dirty="0">
                <a:latin typeface="Arial Bold"/>
              </a:rPr>
              <a:t>Schedules</a:t>
            </a:r>
            <a:endParaRPr lang="en-US" sz="4050" dirty="0">
              <a:latin typeface="Arial Bold"/>
              <a:cs typeface="Arial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B0B9"/>
                </a:solidFill>
                <a:latin typeface="Canva Sans Bold"/>
              </a:rPr>
              <a:t>Spring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B0B9"/>
                </a:solidFill>
                <a:latin typeface="Canva Sans Bold"/>
              </a:rPr>
              <a:t>Summer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816112" y="184725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3970893" y="153754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OCTOBER 2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3981053" y="186732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6543248" y="1542203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NOVEMBER 15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5" name="TextBox 65"/>
          <p:cNvSpPr txBox="1"/>
          <p:nvPr/>
        </p:nvSpPr>
        <p:spPr>
          <a:xfrm>
            <a:off x="6543248" y="1851660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9904402" y="153204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7" name="TextBox 67"/>
          <p:cNvSpPr txBox="1"/>
          <p:nvPr/>
        </p:nvSpPr>
        <p:spPr>
          <a:xfrm>
            <a:off x="9904403" y="214545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783915" y="478451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3979148" y="443695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OCTOBER 16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1" name="TextBox 81"/>
          <p:cNvSpPr txBox="1"/>
          <p:nvPr/>
        </p:nvSpPr>
        <p:spPr>
          <a:xfrm>
            <a:off x="3979148" y="474133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6682948" y="443280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DECEMBER 1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3" name="TextBox 83"/>
          <p:cNvSpPr txBox="1"/>
          <p:nvPr/>
        </p:nvSpPr>
        <p:spPr>
          <a:xfrm>
            <a:off x="6682948" y="4767662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9884082" y="436033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5" name="TextBox 85"/>
          <p:cNvSpPr txBox="1"/>
          <p:nvPr/>
        </p:nvSpPr>
        <p:spPr>
          <a:xfrm>
            <a:off x="9884083" y="503978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 l="-262" r="-26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AutoShape 3"/>
          <p:cNvSpPr/>
          <p:nvPr/>
        </p:nvSpPr>
        <p:spPr>
          <a:xfrm rot="-10800000">
            <a:off x="8250899" y="0"/>
            <a:ext cx="3941101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8693217" y="5569116"/>
            <a:ext cx="2910688" cy="914025"/>
          </a:xfrm>
          <a:custGeom>
            <a:avLst/>
            <a:gdLst/>
            <a:ahLst/>
            <a:cxnLst/>
            <a:rect l="l" t="t" r="r" b="b"/>
            <a:pathLst>
              <a:path w="3296816" h="1005529">
                <a:moveTo>
                  <a:pt x="0" y="0"/>
                </a:moveTo>
                <a:lnTo>
                  <a:pt x="3296817" y="0"/>
                </a:lnTo>
                <a:lnTo>
                  <a:pt x="3296817" y="1005529"/>
                </a:lnTo>
                <a:lnTo>
                  <a:pt x="0" y="100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8245821" y="584200"/>
            <a:ext cx="335181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Health </a:t>
            </a:r>
          </a:p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&amp; Safety</a:t>
            </a: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6F40A5B4-80D1-4F0D-CD08-E5D2B56F83D7}"/>
              </a:ext>
            </a:extLst>
          </p:cNvPr>
          <p:cNvGrpSpPr>
            <a:grpSpLocks/>
          </p:cNvGrpSpPr>
          <p:nvPr/>
        </p:nvGrpSpPr>
        <p:grpSpPr>
          <a:xfrm>
            <a:off x="539571" y="3023624"/>
            <a:ext cx="1470165" cy="1384995"/>
            <a:chOff x="0" y="0"/>
            <a:chExt cx="3525957" cy="461476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FBA56D2-63ED-107F-0EFB-AFF52EE1F5FB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C0889EFF-F00B-FFD6-4C18-E70F192CBC5D}"/>
              </a:ext>
            </a:extLst>
          </p:cNvPr>
          <p:cNvGrpSpPr>
            <a:grpSpLocks/>
          </p:cNvGrpSpPr>
          <p:nvPr/>
        </p:nvGrpSpPr>
        <p:grpSpPr>
          <a:xfrm>
            <a:off x="550705" y="584201"/>
            <a:ext cx="1428551" cy="1493576"/>
            <a:chOff x="0" y="0"/>
            <a:chExt cx="3525957" cy="4614767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AD970BD-B829-7264-CC81-41CC349E4CA2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1" name="Group 7">
            <a:extLst>
              <a:ext uri="{FF2B5EF4-FFF2-40B4-BE49-F238E27FC236}">
                <a16:creationId xmlns:a16="http://schemas.microsoft.com/office/drawing/2014/main" id="{A97FDB42-D435-B4AD-5FB7-ECF1963BC8E8}"/>
              </a:ext>
            </a:extLst>
          </p:cNvPr>
          <p:cNvGrpSpPr>
            <a:grpSpLocks/>
          </p:cNvGrpSpPr>
          <p:nvPr/>
        </p:nvGrpSpPr>
        <p:grpSpPr>
          <a:xfrm>
            <a:off x="519251" y="4778673"/>
            <a:ext cx="1478581" cy="1342725"/>
            <a:chOff x="0" y="0"/>
            <a:chExt cx="3525957" cy="4614767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4B030363-0022-5801-6C58-B2E9CD6AEC2D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0ADC0B02-3CF9-9372-B1FB-48975281B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74" y="1139292"/>
            <a:ext cx="943471" cy="86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D9392BFE-9EDF-FC23-03EA-C10E78EB2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54" y="3476001"/>
            <a:ext cx="828074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7FD3157F-BFDB-1004-E8F1-AA615C6C2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34" y="5170943"/>
            <a:ext cx="822350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B175ED-CE7B-9A19-D914-9AC099C78ACE}"/>
              </a:ext>
            </a:extLst>
          </p:cNvPr>
          <p:cNvSpPr txBox="1"/>
          <p:nvPr/>
        </p:nvSpPr>
        <p:spPr>
          <a:xfrm>
            <a:off x="2124402" y="3120829"/>
            <a:ext cx="605020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Your Program Manager is your #1 support and point of contact, in addition to a 24-Hour </a:t>
            </a:r>
            <a:r>
              <a:rPr lang="en-US" sz="2400" dirty="0" err="1">
                <a:latin typeface="Arial"/>
                <a:cs typeface="Arial"/>
              </a:rPr>
              <a:t>Xperitas</a:t>
            </a:r>
            <a:r>
              <a:rPr lang="en-US" sz="2400">
                <a:latin typeface="Arial"/>
                <a:cs typeface="Arial"/>
              </a:rPr>
              <a:t> phone number during travel.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5D45C0-A615-6B62-DB8E-058F244A0B2B}"/>
              </a:ext>
            </a:extLst>
          </p:cNvPr>
          <p:cNvSpPr txBox="1"/>
          <p:nvPr/>
        </p:nvSpPr>
        <p:spPr>
          <a:xfrm>
            <a:off x="2127193" y="582024"/>
            <a:ext cx="5872915" cy="23227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ea typeface="+mn-lt"/>
                <a:cs typeface="+mn-lt"/>
              </a:rPr>
              <a:t>Trip cancellation coverage (for medical reasons) and medical insurance coverage is included. </a:t>
            </a:r>
            <a:r>
              <a:rPr lang="en-US" sz="2400" i="1" dirty="0">
                <a:latin typeface="Arial"/>
                <a:ea typeface="+mn-lt"/>
                <a:cs typeface="+mn-lt"/>
              </a:rPr>
              <a:t>Discover more about our comprehensive support at </a:t>
            </a:r>
            <a:r>
              <a:rPr lang="en-US" sz="2400" dirty="0">
                <a:ea typeface="+mn-lt"/>
                <a:cs typeface="+mn-lt"/>
                <a:hlinkClick r:id="rId8"/>
              </a:rPr>
              <a:t>https://xperitas.org/resources/medical-insurance</a:t>
            </a:r>
            <a:r>
              <a:rPr lang="en-US" sz="2400" dirty="0">
                <a:ea typeface="+mn-lt"/>
                <a:cs typeface="+mn-lt"/>
              </a:rPr>
              <a:t>.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 i="1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057D62-A032-F2CC-28E0-AE43BA24EFD4}"/>
              </a:ext>
            </a:extLst>
          </p:cNvPr>
          <p:cNvSpPr txBox="1"/>
          <p:nvPr/>
        </p:nvSpPr>
        <p:spPr>
          <a:xfrm>
            <a:off x="550703" y="681102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03CE51-C84A-AF46-002A-9B8C9132A753}"/>
              </a:ext>
            </a:extLst>
          </p:cNvPr>
          <p:cNvSpPr txBox="1"/>
          <p:nvPr/>
        </p:nvSpPr>
        <p:spPr>
          <a:xfrm>
            <a:off x="539571" y="3046876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A53E4A-036E-1056-3F71-07619F5C2C54}"/>
              </a:ext>
            </a:extLst>
          </p:cNvPr>
          <p:cNvSpPr txBox="1"/>
          <p:nvPr/>
        </p:nvSpPr>
        <p:spPr>
          <a:xfrm>
            <a:off x="549375" y="4785113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C0872B-26BA-4668-B6BF-004F1EF50A77}"/>
              </a:ext>
            </a:extLst>
          </p:cNvPr>
          <p:cNvSpPr txBox="1"/>
          <p:nvPr/>
        </p:nvSpPr>
        <p:spPr>
          <a:xfrm>
            <a:off x="2124005" y="4662932"/>
            <a:ext cx="6137053" cy="23042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004B87"/>
                </a:solidFill>
                <a:latin typeface="Arial"/>
                <a:cs typeface="Arial"/>
              </a:rPr>
              <a:t>Smart Traveler Enrollment Program</a:t>
            </a:r>
            <a:endParaRPr lang="en-US" sz="2000" b="1" dirty="0">
              <a:solidFill>
                <a:srgbClr val="004B87"/>
              </a:solidFill>
            </a:endParaRPr>
          </a:p>
          <a:p>
            <a:r>
              <a:rPr lang="en-US" sz="2400" dirty="0">
                <a:latin typeface="Arial"/>
                <a:cs typeface="Arial"/>
              </a:rPr>
              <a:t>Travelers are registered in STEP and can count on the U.S. State Department’s assistance with emergency situations, while also receiving routine updates about the destination</a:t>
            </a:r>
            <a:endParaRPr lang="en-US"/>
          </a:p>
        </p:txBody>
      </p:sp>
      <p:pic>
        <p:nvPicPr>
          <p:cNvPr id="21" name="Picture 20" descr="A group of people wearing helmets&#10;&#10;Description automatically generated">
            <a:extLst>
              <a:ext uri="{FF2B5EF4-FFF2-40B4-BE49-F238E27FC236}">
                <a16:creationId xmlns:a16="http://schemas.microsoft.com/office/drawing/2014/main" id="{D5FC4139-6D18-46B8-1B6B-AA5095EFB0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7403" y="2507411"/>
            <a:ext cx="3315419" cy="241827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ervices copy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-8925" y="1673"/>
            <a:ext cx="4129453" cy="6896305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D7E8ACB9-C516-077E-23DC-9FF9933EC360}"/>
              </a:ext>
            </a:extLst>
          </p:cNvPr>
          <p:cNvSpPr/>
          <p:nvPr/>
        </p:nvSpPr>
        <p:spPr>
          <a:xfrm>
            <a:off x="3170" y="456257"/>
            <a:ext cx="4032692" cy="6401697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91440" tIns="45720" rIns="91440" bIns="45720" anchor="t"/>
          <a:lstStyle/>
          <a:p>
            <a:pPr algn="ctr"/>
            <a:endParaRPr lang="en-US" sz="4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ody text copy"/>
          <p:cNvSpPr/>
          <p:nvPr/>
        </p:nvSpPr>
        <p:spPr>
          <a:xfrm>
            <a:off x="0" y="113605"/>
            <a:ext cx="4120527" cy="1310866"/>
          </a:xfrm>
          <a:prstGeom prst="rect">
            <a:avLst/>
          </a:prstGeom>
        </p:spPr>
        <p:txBody>
          <a:bodyPr spcFirstLastPara="0" lIns="89253" tIns="44627" rIns="89253" bIns="0" anchor="t"/>
          <a:lstStyle/>
          <a:p>
            <a:pPr algn="ctr" hangingPunct="0">
              <a:lnSpc>
                <a:spcPct val="100000"/>
              </a:lnSpc>
            </a:pPr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Enrollment Information</a:t>
            </a:r>
          </a:p>
        </p:txBody>
      </p:sp>
      <p:pic>
        <p:nvPicPr>
          <p:cNvPr id="4" name="Shape-54 copy 1"/>
          <p:cNvPicPr/>
          <p:nvPr/>
        </p:nvPicPr>
        <p:blipFill rotWithShape="1">
          <a:blip r:embed="rId6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6" name="Shape-1 copy 1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7" name="DashSquare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1053242" y="1326877"/>
            <a:ext cx="1934877" cy="1869743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136856" y="3798013"/>
            <a:ext cx="4212755" cy="1730643"/>
          </a:xfrm>
          <a:prstGeom prst="rect">
            <a:avLst/>
          </a:prstGeom>
        </p:spPr>
        <p:txBody>
          <a:bodyPr spcFirstLastPara="0" lIns="163268" tIns="163268" rIns="163268" bIns="0" anchor="t"/>
          <a:lstStyle/>
          <a:p>
            <a:pPr algn="ctr" hangingPunct="0">
              <a:lnSpc>
                <a:spcPct val="100000"/>
              </a:lnSpc>
            </a:pPr>
            <a:endParaRPr sz="3086" dirty="0">
              <a:solidFill>
                <a:srgbClr val="5D647B"/>
              </a:solidFill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E941C3-C153-FB20-92F9-907C3B18C2B0}"/>
              </a:ext>
            </a:extLst>
          </p:cNvPr>
          <p:cNvSpPr txBox="1"/>
          <p:nvPr/>
        </p:nvSpPr>
        <p:spPr>
          <a:xfrm>
            <a:off x="4356407" y="134861"/>
            <a:ext cx="7418029" cy="65556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 dirty="0">
                <a:solidFill>
                  <a:srgbClr val="004B87"/>
                </a:solidFill>
              </a:rPr>
              <a:t>Make Sure to Join the </a:t>
            </a:r>
            <a:endParaRPr lang="en-US" sz="2800" b="1">
              <a:solidFill>
                <a:srgbClr val="004B87"/>
              </a:solidFill>
            </a:endParaRPr>
          </a:p>
          <a:p>
            <a:r>
              <a:rPr lang="en-US" sz="2800" b="1" dirty="0">
                <a:solidFill>
                  <a:srgbClr val="004B87"/>
                </a:solidFill>
              </a:rPr>
              <a:t>Costa Rica Immersion Program Because:</a:t>
            </a:r>
            <a:endParaRPr lang="en-US" sz="2800" b="1">
              <a:solidFill>
                <a:srgbClr val="004B87"/>
              </a:solidFill>
              <a:cs typeface="Calibri"/>
            </a:endParaRPr>
          </a:p>
          <a:p>
            <a:endParaRPr lang="en-US" sz="2200" dirty="0"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2000" b="1" dirty="0"/>
              <a:t>Do you identify with a sloth's slow pace of life? </a:t>
            </a:r>
            <a:r>
              <a:rPr lang="en-US" sz="2000" dirty="0"/>
              <a:t>🦥   Costa Rica is the perfect place to meet your laid-back kindred spirits up close. Prepare for some serious sloth inspiration!</a:t>
            </a:r>
            <a:endParaRPr lang="en-US" sz="2000"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2000" b="1" dirty="0"/>
              <a:t>Adventures That Will Make Your Social Media Look Fire! </a:t>
            </a:r>
            <a:r>
              <a:rPr lang="en-US" sz="2000" dirty="0"/>
              <a:t>🔥From zip-lining through lush rainforests to hiking around a volcano, your social media feed will be envy-inducing.</a:t>
            </a:r>
            <a:endParaRPr lang="en-US" sz="2000"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2000" b="1" dirty="0"/>
              <a:t>The Food Will Have You Saying "¡Más Por Favor!" </a:t>
            </a:r>
            <a:r>
              <a:rPr lang="en-US" sz="2000" dirty="0"/>
              <a:t>🍍🌮Fresh tropical fruits, delicious local dishes, and incredible coffee. Get ready for a culinary adventure!</a:t>
            </a:r>
            <a:endParaRPr lang="en-US" sz="2000"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2000" b="1" dirty="0"/>
              <a:t>You'll Make Connections That Will Last a Lifetime! </a:t>
            </a:r>
            <a:r>
              <a:rPr lang="en-US" sz="2000" dirty="0"/>
              <a:t>🤝 Meet amazing people and build friendships that will extend far beyond your trip.</a:t>
            </a:r>
            <a:endParaRPr lang="en-US" sz="2000"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2000" b="1" dirty="0"/>
              <a:t>You'll Immerse Yourself in the Language and Culture of Costa Rica! </a:t>
            </a:r>
            <a:r>
              <a:rPr lang="en-US" sz="2000" dirty="0"/>
              <a:t>💬                 Improve your Spanish, understand the local customs, and truly experience the vibrant culture of Costa Rica.</a:t>
            </a:r>
            <a:endParaRPr lang="en-US" sz="2000">
              <a:cs typeface="Calibri"/>
            </a:endParaRPr>
          </a:p>
          <a:p>
            <a:pPr marL="342900" indent="-342900">
              <a:buAutoNum type="arabicPeriod"/>
            </a:pPr>
            <a:endParaRPr lang="en-US" sz="2200" dirty="0">
              <a:cs typeface="Calibri"/>
            </a:endParaRPr>
          </a:p>
        </p:txBody>
      </p:sp>
      <p:pic>
        <p:nvPicPr>
          <p:cNvPr id="10" name="DashSquare">
            <a:extLst>
              <a:ext uri="{FF2B5EF4-FFF2-40B4-BE49-F238E27FC236}">
                <a16:creationId xmlns:a16="http://schemas.microsoft.com/office/drawing/2014/main" id="{F56A620B-1A7F-9269-774A-472AE59670B4}"/>
              </a:ext>
            </a:extLst>
          </p:cNvPr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1066614" y="4426952"/>
            <a:ext cx="1981289" cy="19672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8B4383-B6BC-5AA6-88DE-F99424A75FF4}"/>
              </a:ext>
            </a:extLst>
          </p:cNvPr>
          <p:cNvSpPr txBox="1"/>
          <p:nvPr/>
        </p:nvSpPr>
        <p:spPr>
          <a:xfrm>
            <a:off x="660400" y="3257682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Arial"/>
              </a:rPr>
              <a:t>Follow </a:t>
            </a:r>
            <a:r>
              <a:rPr lang="en-US" sz="2000" b="1" err="1">
                <a:solidFill>
                  <a:srgbClr val="FFFFFF"/>
                </a:solidFill>
                <a:latin typeface="Arial"/>
              </a:rPr>
              <a:t>Xperitas</a:t>
            </a:r>
            <a:r>
              <a:rPr lang="en-US" sz="2000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000" b="1">
                <a:solidFill>
                  <a:srgbClr val="FFFFFF"/>
                </a:solidFill>
                <a:latin typeface="Arial"/>
              </a:rPr>
              <a:t>on </a:t>
            </a:r>
            <a:endParaRPr lang="en-US" sz="2000">
              <a:cs typeface="Calibri" panose="020F0502020204030204"/>
            </a:endParaRPr>
          </a:p>
        </p:txBody>
      </p:sp>
      <p:sp>
        <p:nvSpPr>
          <p:cNvPr id="13" name="Body text copy">
            <a:extLst>
              <a:ext uri="{FF2B5EF4-FFF2-40B4-BE49-F238E27FC236}">
                <a16:creationId xmlns:a16="http://schemas.microsoft.com/office/drawing/2014/main" id="{E1148833-E144-DB89-049A-0E26CD398BC0}"/>
              </a:ext>
            </a:extLst>
          </p:cNvPr>
          <p:cNvSpPr/>
          <p:nvPr/>
        </p:nvSpPr>
        <p:spPr>
          <a:xfrm>
            <a:off x="-48382" y="3529710"/>
            <a:ext cx="4132622" cy="609343"/>
          </a:xfrm>
          <a:prstGeom prst="rect">
            <a:avLst/>
          </a:prstGeom>
        </p:spPr>
        <p:txBody>
          <a:bodyPr spcFirstLastPara="0" lIns="89253" tIns="44627" rIns="89253" bIns="0" anchor="t"/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Instagram</a:t>
            </a:r>
            <a:endParaRPr lang="en-US" dirty="0"/>
          </a:p>
        </p:txBody>
      </p:sp>
      <p:pic>
        <p:nvPicPr>
          <p:cNvPr id="15" name="Picture 14" descr="A screenshot of a qr code&#10;&#10;Description automatically generated">
            <a:extLst>
              <a:ext uri="{FF2B5EF4-FFF2-40B4-BE49-F238E27FC236}">
                <a16:creationId xmlns:a16="http://schemas.microsoft.com/office/drawing/2014/main" id="{5855F5BE-384D-0D6B-D77B-8E87EDAB73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927" y="4117675"/>
            <a:ext cx="2198562" cy="272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489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-1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356254" y="1982113"/>
            <a:ext cx="4966029" cy="4190087"/>
          </a:xfrm>
          <a:custGeom>
            <a:avLst/>
            <a:gdLst/>
            <a:ahLst/>
            <a:cxnLst/>
            <a:rect l="l" t="t" r="r" b="b"/>
            <a:pathLst>
              <a:path w="7449043" h="6285130">
                <a:moveTo>
                  <a:pt x="0" y="0"/>
                </a:moveTo>
                <a:lnTo>
                  <a:pt x="7449043" y="0"/>
                </a:lnTo>
                <a:lnTo>
                  <a:pt x="7449043" y="6285130"/>
                </a:lnTo>
                <a:lnTo>
                  <a:pt x="0" y="628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486777" y="2104281"/>
            <a:ext cx="4704983" cy="3034713"/>
          </a:xfrm>
          <a:custGeom>
            <a:avLst/>
            <a:gdLst/>
            <a:ahLst/>
            <a:cxnLst/>
            <a:rect l="l" t="t" r="r" b="b"/>
            <a:pathLst>
              <a:path w="7057474" h="4552070">
                <a:moveTo>
                  <a:pt x="0" y="0"/>
                </a:moveTo>
                <a:lnTo>
                  <a:pt x="7057474" y="0"/>
                </a:lnTo>
                <a:lnTo>
                  <a:pt x="7057474" y="4552071"/>
                </a:lnTo>
                <a:lnTo>
                  <a:pt x="0" y="4552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651475" y="2488269"/>
            <a:ext cx="4391411" cy="2475043"/>
          </a:xfrm>
          <a:custGeom>
            <a:avLst/>
            <a:gdLst/>
            <a:ahLst/>
            <a:cxnLst/>
            <a:rect l="l" t="t" r="r" b="b"/>
            <a:pathLst>
              <a:path w="6587116" h="3712564">
                <a:moveTo>
                  <a:pt x="0" y="0"/>
                </a:moveTo>
                <a:lnTo>
                  <a:pt x="6587115" y="0"/>
                </a:lnTo>
                <a:lnTo>
                  <a:pt x="6587115" y="3712564"/>
                </a:lnTo>
                <a:lnTo>
                  <a:pt x="0" y="37125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0" r="-2344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5800" y="577850"/>
            <a:ext cx="3659345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00"/>
              </a:lnSpc>
              <a:spcBef>
                <a:spcPct val="0"/>
              </a:spcBef>
            </a:pPr>
            <a:r>
              <a:rPr lang="en-US" sz="5334">
                <a:solidFill>
                  <a:srgbClr val="FFFFFF"/>
                </a:solidFill>
                <a:latin typeface="Arial Bold"/>
              </a:rPr>
              <a:t>Next Steps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39615" y="245965"/>
            <a:ext cx="5866585" cy="35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DEPOSIT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39615" y="604130"/>
            <a:ext cx="6058383" cy="3469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Participants must pay a $500 deposit to be enrolled.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39615" y="1176802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SET UP PORTAL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39615" y="1534966"/>
            <a:ext cx="6092188" cy="732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Participants must set up their portal and look out for an email confirmation.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39616" y="2482131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COMPLETE</a:t>
            </a:r>
            <a:r>
              <a:rPr lang="en-US" sz="2333" spc="139">
                <a:solidFill>
                  <a:srgbClr val="E07E3C"/>
                </a:solidFill>
                <a:latin typeface="Arial Bold"/>
              </a:rPr>
              <a:t> FORMS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39615" y="2844091"/>
            <a:ext cx="6196131" cy="743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Fill out the forms in the portal, particularly the</a:t>
            </a:r>
            <a:endParaRPr lang="en-US"/>
          </a:p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Health Information section.</a:t>
            </a:r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5639615" y="3804648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NEWSLETTERS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39615" y="4154046"/>
            <a:ext cx="6196130" cy="112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Pay attention to the newsletters that will be sent out starting in September. These will contain important reminders and deadlines!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639615" y="5503950"/>
            <a:ext cx="6188556" cy="358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 dirty="0">
                <a:solidFill>
                  <a:srgbClr val="E07E3C"/>
                </a:solidFill>
                <a:latin typeface="Arial Bold"/>
              </a:rPr>
              <a:t>GET PASSPORT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988A4-2A91-BD8F-9B09-1907D816229E}"/>
              </a:ext>
            </a:extLst>
          </p:cNvPr>
          <p:cNvSpPr txBox="1"/>
          <p:nvPr/>
        </p:nvSpPr>
        <p:spPr>
          <a:xfrm>
            <a:off x="5570112" y="5859886"/>
            <a:ext cx="616039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Processing times may be long. Passports should be valid at least 6 months past program return date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48789" y="-19104"/>
            <a:ext cx="1543211" cy="68771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10648789" y="0"/>
            <a:ext cx="1543211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4439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10810447" y="313732"/>
            <a:ext cx="1219895" cy="372068"/>
          </a:xfrm>
          <a:custGeom>
            <a:avLst/>
            <a:gdLst/>
            <a:ahLst/>
            <a:cxnLst/>
            <a:rect l="l" t="t" r="r" b="b"/>
            <a:pathLst>
              <a:path w="1829843" h="558102">
                <a:moveTo>
                  <a:pt x="0" y="0"/>
                </a:moveTo>
                <a:lnTo>
                  <a:pt x="1829844" y="0"/>
                </a:lnTo>
                <a:lnTo>
                  <a:pt x="1829844" y="558102"/>
                </a:lnTo>
                <a:lnTo>
                  <a:pt x="0" y="5581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6096000" y="2780749"/>
            <a:ext cx="3725992" cy="2852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0"/>
              </a:lnSpc>
            </a:pPr>
            <a:r>
              <a:rPr lang="en-US" sz="3800" spc="37" dirty="0">
                <a:solidFill>
                  <a:srgbClr val="000000"/>
                </a:solidFill>
                <a:latin typeface="Arial"/>
              </a:rPr>
              <a:t>Scan here to follow along during the presentation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596900"/>
            <a:ext cx="5182371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0"/>
              </a:lnSpc>
            </a:pPr>
            <a:r>
              <a:rPr lang="en-US" sz="4534" spc="431">
                <a:solidFill>
                  <a:srgbClr val="000000"/>
                </a:solidFill>
                <a:latin typeface="Arial Bold"/>
              </a:rPr>
              <a:t>SCAN QR CODE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6C61C8-3732-8B72-5BD4-00A8AD462A48}"/>
              </a:ext>
            </a:extLst>
          </p:cNvPr>
          <p:cNvSpPr txBox="1"/>
          <p:nvPr/>
        </p:nvSpPr>
        <p:spPr>
          <a:xfrm>
            <a:off x="1554480" y="3048000"/>
            <a:ext cx="3444240" cy="1523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Insert Custom </a:t>
            </a:r>
          </a:p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Registration Page </a:t>
            </a:r>
          </a:p>
          <a:p>
            <a:pPr algn="ctr"/>
            <a:r>
              <a:rPr lang="en-US" sz="3100" dirty="0">
                <a:solidFill>
                  <a:srgbClr val="5D647B"/>
                </a:solidFill>
                <a:latin typeface="Arial"/>
                <a:cs typeface="Arial"/>
              </a:rPr>
              <a:t>QR Code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9E4668D-167B-7BE9-CE78-AF33D354A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468" y="1178708"/>
            <a:ext cx="4489133" cy="556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17" y="0"/>
            <a:ext cx="12761399" cy="1510896"/>
            <a:chOff x="0" y="0"/>
            <a:chExt cx="6509243" cy="7703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09243" cy="770304"/>
            </a:xfrm>
            <a:custGeom>
              <a:avLst/>
              <a:gdLst/>
              <a:ahLst/>
              <a:cxnLst/>
              <a:rect l="l" t="t" r="r" b="b"/>
              <a:pathLst>
                <a:path w="6509243" h="770304">
                  <a:moveTo>
                    <a:pt x="6306043" y="0"/>
                  </a:moveTo>
                  <a:lnTo>
                    <a:pt x="0" y="0"/>
                  </a:lnTo>
                  <a:lnTo>
                    <a:pt x="0" y="770304"/>
                  </a:lnTo>
                  <a:lnTo>
                    <a:pt x="6306043" y="770304"/>
                  </a:lnTo>
                  <a:lnTo>
                    <a:pt x="6509243" y="385152"/>
                  </a:lnTo>
                  <a:lnTo>
                    <a:pt x="6306043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6394943" cy="8655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685800" y="416113"/>
            <a:ext cx="2225148" cy="678670"/>
          </a:xfrm>
          <a:custGeom>
            <a:avLst/>
            <a:gdLst/>
            <a:ahLst/>
            <a:cxnLst/>
            <a:rect l="l" t="t" r="r" b="b"/>
            <a:pathLst>
              <a:path w="3337722" h="1018005">
                <a:moveTo>
                  <a:pt x="0" y="0"/>
                </a:moveTo>
                <a:lnTo>
                  <a:pt x="3337722" y="0"/>
                </a:lnTo>
                <a:lnTo>
                  <a:pt x="3337722" y="1018005"/>
                </a:lnTo>
                <a:lnTo>
                  <a:pt x="0" y="10180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734912" y="2630693"/>
            <a:ext cx="6275487" cy="443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Enrollment, Payment, Portal Login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4912" y="3086441"/>
            <a:ext cx="321855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Registration@Xperitas.org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4914" y="3780161"/>
            <a:ext cx="2618283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Details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9504" y="422372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Bethany@Xperitas.org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6378" y="5007828"/>
            <a:ext cx="5624186" cy="437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 dirty="0">
                <a:solidFill>
                  <a:srgbClr val="E07E3C"/>
                </a:solidFill>
                <a:latin typeface="Arial"/>
                <a:cs typeface="Arial"/>
              </a:rPr>
              <a:t>Financial Aid and Scholarships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9504" y="544153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Amy@Xperitas.org</a:t>
            </a:r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51B22330-46A9-8F34-A97B-C7E28192150D}"/>
              </a:ext>
            </a:extLst>
          </p:cNvPr>
          <p:cNvSpPr/>
          <p:nvPr/>
        </p:nvSpPr>
        <p:spPr>
          <a:xfrm>
            <a:off x="685800" y="1821126"/>
            <a:ext cx="7585310" cy="639291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en-US" sz="6000" b="1" dirty="0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Contact Us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81BDBC42-7180-115E-9E38-8E3F1EF9F17F}"/>
              </a:ext>
            </a:extLst>
          </p:cNvPr>
          <p:cNvSpPr txBox="1"/>
          <p:nvPr/>
        </p:nvSpPr>
        <p:spPr>
          <a:xfrm>
            <a:off x="755234" y="6003508"/>
            <a:ext cx="4690467" cy="44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 dirty="0">
                <a:solidFill>
                  <a:srgbClr val="00B0F0"/>
                </a:solidFill>
                <a:latin typeface="Arial"/>
                <a:cs typeface="Arial"/>
              </a:rPr>
              <a:t>www.Xperitas.org</a:t>
            </a:r>
            <a:endParaRPr lang="en-US">
              <a:solidFill>
                <a:srgbClr val="00B0F0"/>
              </a:solidFill>
              <a:ea typeface="Calibri"/>
              <a:cs typeface="Calibri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0247553E-B96A-A22F-2E5F-F80BE717BDAF}"/>
              </a:ext>
            </a:extLst>
          </p:cNvPr>
          <p:cNvSpPr/>
          <p:nvPr/>
        </p:nvSpPr>
        <p:spPr>
          <a:xfrm>
            <a:off x="8188505" y="-14841"/>
            <a:ext cx="3952892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1EF516-3162-D9CF-FC35-CCAC2B3C93D1}"/>
              </a:ext>
            </a:extLst>
          </p:cNvPr>
          <p:cNvSpPr txBox="1"/>
          <p:nvPr/>
        </p:nvSpPr>
        <p:spPr>
          <a:xfrm>
            <a:off x="8627952" y="3675707"/>
            <a:ext cx="3177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Follow us on Instagram:</a:t>
            </a:r>
            <a:br>
              <a:rPr lang="en-US" dirty="0"/>
            </a:br>
            <a:r>
              <a:rPr lang="en-US" dirty="0"/>
              <a:t>(insert QR code for Insta)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5DB15A4-9D2C-E63E-43BE-1871E7FF9888}"/>
              </a:ext>
            </a:extLst>
          </p:cNvPr>
          <p:cNvSpPr/>
          <p:nvPr/>
        </p:nvSpPr>
        <p:spPr>
          <a:xfrm>
            <a:off x="9631677" y="3007360"/>
            <a:ext cx="2042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EB4F3E-F939-D765-98E8-8CE883575FE1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134744-0238-9104-85E4-DBD8F4299E94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8039B9-84DD-D137-03D5-94B7FA2EE405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26664E-FA3A-5928-287E-8A5544F6A383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1704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991487"/>
            <a:ext cx="3374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Students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64187" y="800441"/>
            <a:ext cx="5471012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latin typeface="Arial"/>
                <a:cs typeface="Arial"/>
              </a:rPr>
              <a:t>Why are you excited to go to Costa Rica?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To improve my Spanish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My friend is going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live with a host family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11256" y="4487899"/>
            <a:ext cx="1816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see the sights &amp; eat the food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736718" y="4487899"/>
            <a:ext cx="182619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To escape laundry &amp; dishes duty for a while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9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B68930E-2600-7695-31E1-B6713A9B5114}"/>
              </a:ext>
            </a:extLst>
          </p:cNvPr>
          <p:cNvSpPr/>
          <p:nvPr/>
        </p:nvSpPr>
        <p:spPr>
          <a:xfrm>
            <a:off x="9631677" y="3007360"/>
            <a:ext cx="2296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C1DBFC-4A90-F080-C335-C91A60DE3FC4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FAE957-D6C4-83F0-2D45-7BD25FAC7AD7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30C581-442D-91D5-023D-895EA4580592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1F4D450-3786-0B4A-D54B-2387BA85F380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4912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763203"/>
            <a:ext cx="3374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Parents &amp;</a:t>
            </a:r>
          </a:p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Guardians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81523" y="625768"/>
            <a:ext cx="564772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latin typeface="Arial"/>
                <a:cs typeface="Arial"/>
              </a:rPr>
              <a:t>Why are you excited for your child to go to Costa Rica?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To improve their Spanish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learn about another culture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become more independent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39599" y="4487899"/>
            <a:ext cx="1773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For college &amp; career readiness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584318" y="4487899"/>
            <a:ext cx="238499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To find out if they can survive without </a:t>
            </a:r>
            <a:r>
              <a:rPr lang="en-US" sz="2400" dirty="0" err="1">
                <a:latin typeface="Arial"/>
                <a:cs typeface="Arial"/>
              </a:rPr>
              <a:t>WiFi</a:t>
            </a:r>
            <a:r>
              <a:rPr lang="en-US" sz="2400" dirty="0">
                <a:latin typeface="Arial"/>
                <a:cs typeface="Arial"/>
              </a:rPr>
              <a:t> &amp; constant texting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74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/>
          </p:cNvSpPr>
          <p:nvPr/>
        </p:nvSpPr>
        <p:spPr>
          <a:xfrm>
            <a:off x="-1" y="0"/>
            <a:ext cx="3332423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685800" y="685800"/>
            <a:ext cx="3577981" cy="4078764"/>
            <a:chOff x="0" y="0"/>
            <a:chExt cx="1413523" cy="1611363"/>
          </a:xfrm>
          <a:solidFill>
            <a:srgbClr val="F1BE48"/>
          </a:solidFill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9" name="Group 9"/>
          <p:cNvGrpSpPr>
            <a:grpSpLocks noGrp="1" noUngrp="1" noRot="1" noMove="1" noResize="1"/>
          </p:cNvGrpSpPr>
          <p:nvPr/>
        </p:nvGrpSpPr>
        <p:grpSpPr>
          <a:xfrm>
            <a:off x="4307010" y="685800"/>
            <a:ext cx="3577981" cy="4078764"/>
            <a:chOff x="0" y="0"/>
            <a:chExt cx="1413523" cy="1611363"/>
          </a:xfrm>
          <a:solidFill>
            <a:srgbClr val="A4D65E"/>
          </a:solidFill>
        </p:grpSpPr>
        <p:sp>
          <p:nvSpPr>
            <p:cNvPr id="10" name="Freeform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2" name="Group 12"/>
          <p:cNvGrpSpPr>
            <a:grpSpLocks noGrp="1" noUngrp="1" noRot="1" noMove="1" noResize="1"/>
          </p:cNvGrpSpPr>
          <p:nvPr/>
        </p:nvGrpSpPr>
        <p:grpSpPr>
          <a:xfrm>
            <a:off x="7928220" y="685800"/>
            <a:ext cx="3577981" cy="4078764"/>
            <a:chOff x="0" y="0"/>
            <a:chExt cx="1413523" cy="1611363"/>
          </a:xfrm>
          <a:solidFill>
            <a:srgbClr val="E07E3C"/>
          </a:solidFill>
        </p:grpSpPr>
        <p:sp>
          <p:nvSpPr>
            <p:cNvPr id="13" name="Freeform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2661108" y="4946483"/>
            <a:ext cx="400625" cy="356557"/>
          </a:xfrm>
          <a:custGeom>
            <a:avLst/>
            <a:gdLst/>
            <a:ahLst/>
            <a:cxnLst/>
            <a:rect l="l" t="t" r="r" b="b"/>
            <a:pathLst>
              <a:path w="600938" h="534835">
                <a:moveTo>
                  <a:pt x="0" y="0"/>
                </a:moveTo>
                <a:lnTo>
                  <a:pt x="600939" y="0"/>
                </a:lnTo>
                <a:lnTo>
                  <a:pt x="600939" y="534835"/>
                </a:lnTo>
                <a:lnTo>
                  <a:pt x="0" y="534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>
            <a:off x="2661106" y="5487190"/>
            <a:ext cx="400625" cy="594061"/>
          </a:xfrm>
          <a:custGeom>
            <a:avLst/>
            <a:gdLst/>
            <a:ahLst/>
            <a:cxnLst/>
            <a:rect l="l" t="t" r="r" b="b"/>
            <a:pathLst>
              <a:path w="600938" h="891091">
                <a:moveTo>
                  <a:pt x="0" y="0"/>
                </a:moveTo>
                <a:lnTo>
                  <a:pt x="600939" y="0"/>
                </a:lnTo>
                <a:lnTo>
                  <a:pt x="600939" y="891091"/>
                </a:lnTo>
                <a:lnTo>
                  <a:pt x="0" y="891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2677148" y="6240000"/>
            <a:ext cx="400625" cy="350365"/>
          </a:xfrm>
          <a:custGeom>
            <a:avLst/>
            <a:gdLst/>
            <a:ahLst/>
            <a:cxnLst/>
            <a:rect l="l" t="t" r="r" b="b"/>
            <a:pathLst>
              <a:path w="600938" h="525548">
                <a:moveTo>
                  <a:pt x="0" y="0"/>
                </a:moveTo>
                <a:lnTo>
                  <a:pt x="600939" y="0"/>
                </a:lnTo>
                <a:lnTo>
                  <a:pt x="600939" y="525548"/>
                </a:lnTo>
                <a:lnTo>
                  <a:pt x="0" y="525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TextBox 19"/>
          <p:cNvSpPr txBox="1"/>
          <p:nvPr/>
        </p:nvSpPr>
        <p:spPr>
          <a:xfrm>
            <a:off x="3512896" y="4823289"/>
            <a:ext cx="6345484" cy="1813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NONPROFIT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50+ YEARS OF EXPERIENCE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FAMILY STAY EXPERIENCE®</a:t>
            </a:r>
          </a:p>
        </p:txBody>
      </p:sp>
      <p:sp>
        <p:nvSpPr>
          <p:cNvPr id="20" name="Freeform 20"/>
          <p:cNvSpPr/>
          <p:nvPr/>
        </p:nvSpPr>
        <p:spPr>
          <a:xfrm>
            <a:off x="363839" y="4905642"/>
            <a:ext cx="1969781" cy="1679602"/>
          </a:xfrm>
          <a:custGeom>
            <a:avLst/>
            <a:gdLst/>
            <a:ahLst/>
            <a:cxnLst/>
            <a:rect l="l" t="t" r="r" b="b"/>
            <a:pathLst>
              <a:path w="5683424" h="4764402">
                <a:moveTo>
                  <a:pt x="0" y="0"/>
                </a:moveTo>
                <a:lnTo>
                  <a:pt x="5683424" y="0"/>
                </a:lnTo>
                <a:lnTo>
                  <a:pt x="5683424" y="4764402"/>
                </a:lnTo>
                <a:lnTo>
                  <a:pt x="0" y="47644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074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0FAB802-3F94-1122-EF0A-3F46CD943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l="32211" t="-521" r="21376" b="521"/>
          <a:stretch/>
        </p:blipFill>
        <p:spPr bwMode="auto">
          <a:xfrm>
            <a:off x="8019576" y="552021"/>
            <a:ext cx="3403574" cy="4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German Family Stay">
            <a:extLst>
              <a:ext uri="{FF2B5EF4-FFF2-40B4-BE49-F238E27FC236}">
                <a16:creationId xmlns:a16="http://schemas.microsoft.com/office/drawing/2014/main" id="{DF19BF2B-B268-A80D-0B07-BA66B05AA48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1" r="14769"/>
          <a:stretch/>
        </p:blipFill>
        <p:spPr>
          <a:xfrm>
            <a:off x="814136" y="561473"/>
            <a:ext cx="3662202" cy="4103067"/>
          </a:xfrm>
          <a:prstGeom prst="rect">
            <a:avLst/>
          </a:prstGeom>
        </p:spPr>
      </p:pic>
      <p:pic>
        <p:nvPicPr>
          <p:cNvPr id="26" name="Picture 25" descr="Family Stay">
            <a:extLst>
              <a:ext uri="{FF2B5EF4-FFF2-40B4-BE49-F238E27FC236}">
                <a16:creationId xmlns:a16="http://schemas.microsoft.com/office/drawing/2014/main" id="{EB81F5D1-9F0C-6BCF-F7CF-5FD33781C49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45" y="547694"/>
            <a:ext cx="3091438" cy="412191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241102"/>
            <a:ext cx="11175249" cy="3765352"/>
            <a:chOff x="0" y="-482203"/>
            <a:chExt cx="22350498" cy="753070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-482203"/>
              <a:ext cx="22350498" cy="7530703"/>
              <a:chOff x="0" y="-95250"/>
              <a:chExt cx="4414913" cy="148754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0" cy="6926786"/>
            <a:chOff x="0" y="0"/>
            <a:chExt cx="8783924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2FB14D-8624-44B6-5C05-E079834DDFD7}"/>
              </a:ext>
            </a:extLst>
          </p:cNvPr>
          <p:cNvSpPr/>
          <p:nvPr/>
        </p:nvSpPr>
        <p:spPr>
          <a:xfrm>
            <a:off x="4248088" y="3852005"/>
            <a:ext cx="4712574" cy="499818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l" hangingPunct="0">
              <a:lnSpc>
                <a:spcPct val="100000"/>
              </a:lnSpc>
            </a:pPr>
            <a:r>
              <a:rPr sz="2108" dirty="0">
                <a:solidFill>
                  <a:srgbClr val="717274"/>
                </a:solidFill>
                <a:latin typeface="Lato"/>
                <a:cs typeface="Lato"/>
                <a:hlinkClick r:id="rId11"/>
              </a:rPr>
              <a:t>Insert Xperitas One Min</a:t>
            </a:r>
            <a:r>
              <a:rPr lang="en-US" sz="2108" dirty="0">
                <a:solidFill>
                  <a:srgbClr val="717274"/>
                </a:solidFill>
                <a:latin typeface="Lato"/>
                <a:cs typeface="Lato"/>
                <a:hlinkClick r:id="rId11"/>
              </a:rPr>
              <a:t>u</a:t>
            </a:r>
            <a:r>
              <a:rPr sz="2108" dirty="0">
                <a:solidFill>
                  <a:srgbClr val="717274"/>
                </a:solidFill>
                <a:latin typeface="Lato"/>
                <a:cs typeface="Lato"/>
                <a:hlinkClick r:id="rId11"/>
              </a:rPr>
              <a:t>te Video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5471227" y="322985"/>
            <a:ext cx="461214" cy="226548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7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796900" y="3496887"/>
            <a:ext cx="5426600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SEEING THE SITES</a:t>
            </a:r>
          </a:p>
        </p:txBody>
      </p:sp>
      <p:pic>
        <p:nvPicPr>
          <p:cNvPr id="8" name="Roman Kraft" descr="A group of oxen with horns on a red cart&#10;&#10;Description automatically generated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654822" y="322986"/>
            <a:ext cx="4284157" cy="2856105"/>
          </a:xfrm>
          <a:prstGeom prst="rect">
            <a:avLst/>
          </a:prstGeom>
        </p:spPr>
      </p:pic>
      <p:pic>
        <p:nvPicPr>
          <p:cNvPr id="12" name="Florian Wehde" descr="A group of fruits and vegetables&#10;&#10;Description automatically generated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6715566" y="322986"/>
            <a:ext cx="4306471" cy="2870981"/>
          </a:xfrm>
          <a:prstGeom prst="rect">
            <a:avLst/>
          </a:prstGeom>
        </p:spPr>
      </p:pic>
      <p:pic>
        <p:nvPicPr>
          <p:cNvPr id="14" name="Picture 13" descr="A person walking on a suspension bridge&#10;&#10;Description automatically generated">
            <a:extLst>
              <a:ext uri="{FF2B5EF4-FFF2-40B4-BE49-F238E27FC236}">
                <a16:creationId xmlns:a16="http://schemas.microsoft.com/office/drawing/2014/main" id="{D3C6E759-4611-7DFD-3BC1-16C888D501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165" y="3641659"/>
            <a:ext cx="2002454" cy="3003682"/>
          </a:xfrm>
          <a:prstGeom prst="rect">
            <a:avLst/>
          </a:prstGeom>
        </p:spPr>
      </p:pic>
      <p:pic>
        <p:nvPicPr>
          <p:cNvPr id="17" name="Picture 16" descr="A mountain with clouds above it&#10;&#10;Description automatically generated">
            <a:extLst>
              <a:ext uri="{FF2B5EF4-FFF2-40B4-BE49-F238E27FC236}">
                <a16:creationId xmlns:a16="http://schemas.microsoft.com/office/drawing/2014/main" id="{1876AB77-2866-BEF2-F5F4-BA8CF829F4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2320" y="3740697"/>
            <a:ext cx="4099703" cy="2734510"/>
          </a:xfrm>
          <a:prstGeom prst="rect">
            <a:avLst/>
          </a:prstGeom>
        </p:spPr>
      </p:pic>
      <p:pic>
        <p:nvPicPr>
          <p:cNvPr id="19" name="Picture 18" descr="Two women standing on rocks by a waterfall&#10;&#10;Description automatically generated">
            <a:extLst>
              <a:ext uri="{FF2B5EF4-FFF2-40B4-BE49-F238E27FC236}">
                <a16:creationId xmlns:a16="http://schemas.microsoft.com/office/drawing/2014/main" id="{9CE7D187-E3F9-3AE0-6301-8C11EFC4018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-501" t="-1053" r="752" b="24211"/>
          <a:stretch/>
        </p:blipFill>
        <p:spPr>
          <a:xfrm>
            <a:off x="2841419" y="4199242"/>
            <a:ext cx="4268535" cy="23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 copy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545504" y="3688775"/>
            <a:ext cx="4607417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TRYING NEW FOODS</a:t>
            </a:r>
          </a:p>
        </p:txBody>
      </p:sp>
      <p:pic>
        <p:nvPicPr>
          <p:cNvPr id="10" name="donauwelle-german" descr="A pink ice cream sundae with a candy cane in a plastic cup&#10;&#10;Description automatically generated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357838" y="3678910"/>
            <a:ext cx="1977391" cy="2930483"/>
          </a:xfrm>
          <a:prstGeom prst="rect">
            <a:avLst/>
          </a:prstGeom>
        </p:spPr>
      </p:pic>
      <p:pic>
        <p:nvPicPr>
          <p:cNvPr id="14" name="Picture 13" descr="A fruit stand with watermelon and bananas">
            <a:extLst>
              <a:ext uri="{FF2B5EF4-FFF2-40B4-BE49-F238E27FC236}">
                <a16:creationId xmlns:a16="http://schemas.microsoft.com/office/drawing/2014/main" id="{C2ABFE61-CC43-1DA2-103F-3FF8EA12B7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2300" y="3688775"/>
            <a:ext cx="4381300" cy="2920618"/>
          </a:xfrm>
          <a:prstGeom prst="rect">
            <a:avLst/>
          </a:prstGeom>
        </p:spPr>
      </p:pic>
      <p:pic>
        <p:nvPicPr>
          <p:cNvPr id="16" name="Picture 15" descr="A close up of a plant&#10;&#10;Description automatically generated">
            <a:extLst>
              <a:ext uri="{FF2B5EF4-FFF2-40B4-BE49-F238E27FC236}">
                <a16:creationId xmlns:a16="http://schemas.microsoft.com/office/drawing/2014/main" id="{1E9703E4-55A4-6733-DC1C-BEE6953706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0464" y="4279395"/>
            <a:ext cx="3106662" cy="2329997"/>
          </a:xfrm>
          <a:prstGeom prst="rect">
            <a:avLst/>
          </a:prstGeom>
        </p:spPr>
      </p:pic>
      <p:pic>
        <p:nvPicPr>
          <p:cNvPr id="20" name="Picture 19" descr="A plate of food on a table&#10;&#10;Description automatically generated">
            <a:extLst>
              <a:ext uri="{FF2B5EF4-FFF2-40B4-BE49-F238E27FC236}">
                <a16:creationId xmlns:a16="http://schemas.microsoft.com/office/drawing/2014/main" id="{250ED433-9FA8-E7D5-030B-383E9C5E1B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276" y="332538"/>
            <a:ext cx="4585267" cy="3037739"/>
          </a:xfrm>
          <a:prstGeom prst="rect">
            <a:avLst/>
          </a:prstGeom>
        </p:spPr>
      </p:pic>
      <p:pic>
        <p:nvPicPr>
          <p:cNvPr id="22" name="Picture 21" descr="A close up of a plant">
            <a:extLst>
              <a:ext uri="{FF2B5EF4-FFF2-40B4-BE49-F238E27FC236}">
                <a16:creationId xmlns:a16="http://schemas.microsoft.com/office/drawing/2014/main" id="{B03A53D1-A8A1-3FDF-D7F6-EFDCFBEA6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389" r="12389"/>
          <a:stretch/>
        </p:blipFill>
        <p:spPr>
          <a:xfrm>
            <a:off x="8017139" y="282911"/>
            <a:ext cx="3529263" cy="3127825"/>
          </a:xfrm>
          <a:prstGeom prst="rect">
            <a:avLst/>
          </a:prstGeom>
        </p:spPr>
      </p:pic>
      <p:pic>
        <p:nvPicPr>
          <p:cNvPr id="24" name="Picture 23" descr="A pile of fruit with a flower shaped object&#10;&#10;Description automatically generated">
            <a:extLst>
              <a:ext uri="{FF2B5EF4-FFF2-40B4-BE49-F238E27FC236}">
                <a16:creationId xmlns:a16="http://schemas.microsoft.com/office/drawing/2014/main" id="{0AF9E98B-F67D-06C2-EA4D-85442D5A7E4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2369" r="22369"/>
          <a:stretch/>
        </p:blipFill>
        <p:spPr>
          <a:xfrm>
            <a:off x="5215819" y="282911"/>
            <a:ext cx="2567457" cy="309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76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49834" y="2386825"/>
            <a:ext cx="2746166" cy="1028700"/>
            <a:chOff x="0" y="0"/>
            <a:chExt cx="108490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49834" y="3765163"/>
            <a:ext cx="2746166" cy="1028700"/>
            <a:chOff x="0" y="0"/>
            <a:chExt cx="1084905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49834" y="5143500"/>
            <a:ext cx="2746166" cy="1028700"/>
            <a:chOff x="0" y="0"/>
            <a:chExt cx="1084905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5" name="Group 15"/>
          <p:cNvGrpSpPr/>
          <p:nvPr/>
        </p:nvGrpSpPr>
        <p:grpSpPr>
          <a:xfrm>
            <a:off x="5049204" y="2447848"/>
            <a:ext cx="973853" cy="906657"/>
            <a:chOff x="0" y="0"/>
            <a:chExt cx="873041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049204" y="3826185"/>
            <a:ext cx="973853" cy="906657"/>
            <a:chOff x="0" y="0"/>
            <a:chExt cx="873041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049204" y="5204522"/>
            <a:ext cx="973853" cy="906657"/>
            <a:chOff x="0" y="0"/>
            <a:chExt cx="873041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24" name="Freeform 24"/>
          <p:cNvSpPr/>
          <p:nvPr/>
        </p:nvSpPr>
        <p:spPr>
          <a:xfrm>
            <a:off x="5089540" y="24613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25"/>
          <p:cNvSpPr/>
          <p:nvPr/>
        </p:nvSpPr>
        <p:spPr>
          <a:xfrm>
            <a:off x="5089540" y="38329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Freeform 26"/>
          <p:cNvSpPr/>
          <p:nvPr/>
        </p:nvSpPr>
        <p:spPr>
          <a:xfrm>
            <a:off x="5089540" y="5217996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Body text copy">
            <a:extLst>
              <a:ext uri="{FF2B5EF4-FFF2-40B4-BE49-F238E27FC236}">
                <a16:creationId xmlns:a16="http://schemas.microsoft.com/office/drawing/2014/main" id="{C86106BB-B1BB-CB50-4812-EABDABFF7A8B}"/>
              </a:ext>
            </a:extLst>
          </p:cNvPr>
          <p:cNvSpPr/>
          <p:nvPr/>
        </p:nvSpPr>
        <p:spPr>
          <a:xfrm>
            <a:off x="6180999" y="2669788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50+ years of expertise</a:t>
            </a:r>
          </a:p>
        </p:txBody>
      </p:sp>
      <p:sp>
        <p:nvSpPr>
          <p:cNvPr id="28" name="Body text copy">
            <a:extLst>
              <a:ext uri="{FF2B5EF4-FFF2-40B4-BE49-F238E27FC236}">
                <a16:creationId xmlns:a16="http://schemas.microsoft.com/office/drawing/2014/main" id="{A702019B-C8A9-A607-258C-AE124282EEB0}"/>
              </a:ext>
            </a:extLst>
          </p:cNvPr>
          <p:cNvSpPr/>
          <p:nvPr/>
        </p:nvSpPr>
        <p:spPr>
          <a:xfrm>
            <a:off x="6108056" y="3988264"/>
            <a:ext cx="5768975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Trusted family stay coordinators</a:t>
            </a:r>
          </a:p>
        </p:txBody>
      </p:sp>
      <p:sp>
        <p:nvSpPr>
          <p:cNvPr id="29" name="Body text copy">
            <a:extLst>
              <a:ext uri="{FF2B5EF4-FFF2-40B4-BE49-F238E27FC236}">
                <a16:creationId xmlns:a16="http://schemas.microsoft.com/office/drawing/2014/main" id="{7F6B09BA-C718-C5F5-7A62-53E829B25B02}"/>
              </a:ext>
            </a:extLst>
          </p:cNvPr>
          <p:cNvSpPr/>
          <p:nvPr/>
        </p:nvSpPr>
        <p:spPr>
          <a:xfrm>
            <a:off x="6180999" y="5264793"/>
            <a:ext cx="5578475" cy="75247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9 of 10 students say it is the best part of the program</a:t>
            </a:r>
          </a:p>
        </p:txBody>
      </p:sp>
      <p:sp>
        <p:nvSpPr>
          <p:cNvPr id="30" name="Body text copy">
            <a:extLst>
              <a:ext uri="{FF2B5EF4-FFF2-40B4-BE49-F238E27FC236}">
                <a16:creationId xmlns:a16="http://schemas.microsoft.com/office/drawing/2014/main" id="{37C298C4-887F-B99F-D8D0-BA778C049B07}"/>
              </a:ext>
            </a:extLst>
          </p:cNvPr>
          <p:cNvSpPr/>
          <p:nvPr/>
        </p:nvSpPr>
        <p:spPr>
          <a:xfrm>
            <a:off x="6180248" y="529590"/>
            <a:ext cx="3634330" cy="1452942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Stay </a:t>
            </a:r>
            <a:endParaRPr lang="en-US" sz="4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Experience®</a:t>
            </a:r>
          </a:p>
        </p:txBody>
      </p:sp>
      <p:pic>
        <p:nvPicPr>
          <p:cNvPr id="33" name="Picture 32" descr="A group of people posing for a photo">
            <a:extLst>
              <a:ext uri="{FF2B5EF4-FFF2-40B4-BE49-F238E27FC236}">
                <a16:creationId xmlns:a16="http://schemas.microsoft.com/office/drawing/2014/main" id="{21E150CF-D898-55BA-44CB-60A1EC4B2A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75" r="4455" b="-1048"/>
          <a:stretch/>
        </p:blipFill>
        <p:spPr>
          <a:xfrm>
            <a:off x="158428" y="345387"/>
            <a:ext cx="4333541" cy="2886932"/>
          </a:xfrm>
          <a:prstGeom prst="rect">
            <a:avLst/>
          </a:prstGeom>
        </p:spPr>
      </p:pic>
      <p:pic>
        <p:nvPicPr>
          <p:cNvPr id="35" name="Picture 34" descr="Family stay pic">
            <a:extLst>
              <a:ext uri="{FF2B5EF4-FFF2-40B4-BE49-F238E27FC236}">
                <a16:creationId xmlns:a16="http://schemas.microsoft.com/office/drawing/2014/main" id="{35BF13D4-22A9-4B17-FDAA-8408478A5E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2"/>
          <a:stretch/>
        </p:blipFill>
        <p:spPr>
          <a:xfrm>
            <a:off x="158428" y="3496332"/>
            <a:ext cx="4333361" cy="30936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4BF850C3C2754A8155361F0745FBBA" ma:contentTypeVersion="18" ma:contentTypeDescription="Create a new document." ma:contentTypeScope="" ma:versionID="1d6209a9a43979d9854f1600e052e295">
  <xsd:schema xmlns:xsd="http://www.w3.org/2001/XMLSchema" xmlns:xs="http://www.w3.org/2001/XMLSchema" xmlns:p="http://schemas.microsoft.com/office/2006/metadata/properties" xmlns:ns2="f73d4b22-5b23-44a0-bc6b-9bac75aff085" xmlns:ns3="825ae176-405e-4596-a4b1-c463977585f5" xmlns:ns4="c067450e-7df5-4bb7-a748-f7c5eff5b692" targetNamespace="http://schemas.microsoft.com/office/2006/metadata/properties" ma:root="true" ma:fieldsID="0c99e91ea85b3b476fcdae1184959064" ns2:_="" ns3:_="" ns4:_="">
    <xsd:import namespace="f73d4b22-5b23-44a0-bc6b-9bac75aff085"/>
    <xsd:import namespace="825ae176-405e-4596-a4b1-c463977585f5"/>
    <xsd:import namespace="c067450e-7df5-4bb7-a748-f7c5eff5b6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3d4b22-5b23-44a0-bc6b-9bac75aff0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13b55be-9eff-4fc4-a2bc-6740a941ff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ae176-405e-4596-a4b1-c463977585f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7450e-7df5-4bb7-a748-f7c5eff5b692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31a38c9f-0fd8-4a70-9ea6-cb8e1a85d99f}" ma:internalName="TaxCatchAll" ma:showField="CatchAllData" ma:web="c067450e-7df5-4bb7-a748-f7c5eff5b6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67450e-7df5-4bb7-a748-f7c5eff5b692" xsi:nil="true"/>
    <lcf76f155ced4ddcb4097134ff3c332f xmlns="f73d4b22-5b23-44a0-bc6b-9bac75aff085">
      <Terms xmlns="http://schemas.microsoft.com/office/infopath/2007/PartnerControls"/>
    </lcf76f155ced4ddcb4097134ff3c332f>
    <SharedWithUsers xmlns="825ae176-405e-4596-a4b1-c463977585f5">
      <UserInfo>
        <DisplayName>Hanna Edwards</DisplayName>
        <AccountId>9120</AccountId>
        <AccountType/>
      </UserInfo>
      <UserInfo>
        <DisplayName>Bethany De Leon</DisplayName>
        <AccountId>12346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8891B09-B722-447A-BDDA-683FD9649833}">
  <ds:schemaRefs>
    <ds:schemaRef ds:uri="825ae176-405e-4596-a4b1-c463977585f5"/>
    <ds:schemaRef ds:uri="c067450e-7df5-4bb7-a748-f7c5eff5b692"/>
    <ds:schemaRef ds:uri="f73d4b22-5b23-44a0-bc6b-9bac75aff08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D58D516-3451-4356-8015-3AC8AA274BAC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825ae176-405e-4596-a4b1-c463977585f5"/>
    <ds:schemaRef ds:uri="http://www.w3.org/XML/1998/namespace"/>
    <ds:schemaRef ds:uri="http://schemas.openxmlformats.org/package/2006/metadata/core-properties"/>
    <ds:schemaRef ds:uri="f73d4b22-5b23-44a0-bc6b-9bac75aff085"/>
    <ds:schemaRef ds:uri="c067450e-7df5-4bb7-a748-f7c5eff5b692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71FBC33-C99F-44E5-BD02-3D5E27E84F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398</TotalTime>
  <Words>1078</Words>
  <Application>Microsoft Office PowerPoint</Application>
  <PresentationFormat>Widescreen</PresentationFormat>
  <Paragraphs>203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 Bold</vt:lpstr>
      <vt:lpstr>Arial Heavy</vt:lpstr>
      <vt:lpstr>Calibri</vt:lpstr>
      <vt:lpstr>Calibri Light</vt:lpstr>
      <vt:lpstr>Canva Sans Bold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Katie  Cizel</cp:lastModifiedBy>
  <cp:revision>643</cp:revision>
  <dcterms:created xsi:type="dcterms:W3CDTF">2023-10-20T16:15:27Z</dcterms:created>
  <dcterms:modified xsi:type="dcterms:W3CDTF">2024-09-11T15:29:38Z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0x0101004F4BF850C3C2754A8155361F0745FBBA</vt:lpwstr>
  </property>
  <property fmtid="{D5CDD505-2E9C-101B-9397-08002B2CF9AE}" pid="3" name="MediaServiceImageTags">
    <vt:lpwstr/>
  </property>
</Properties>
</file>