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73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C69F4-61DF-D14A-7BB6-91CAEB3F2303}" v="42" dt="2024-09-05T19:24:04.031"/>
    <p1510:client id="{EAEFAE7A-1D23-5EE7-5B75-85DEACE6F146}" v="16" dt="2024-09-05T19:32:12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EAEFAE7A-1D23-5EE7-5B75-85DEACE6F146}"/>
    <pc:docChg chg="addSld modSld">
      <pc:chgData name="Katie  Cizel" userId="S::katie@xperitas.org::309f8464-9408-477e-aece-c444c00ba54d" providerId="AD" clId="Web-{EAEFAE7A-1D23-5EE7-5B75-85DEACE6F146}" dt="2024-09-05T19:32:12.456" v="14" actId="1076"/>
      <pc:docMkLst>
        <pc:docMk/>
      </pc:docMkLst>
      <pc:sldChg chg="add">
        <pc:chgData name="Katie  Cizel" userId="S::katie@xperitas.org::309f8464-9408-477e-aece-c444c00ba54d" providerId="AD" clId="Web-{EAEFAE7A-1D23-5EE7-5B75-85DEACE6F146}" dt="2024-09-05T19:31:43.377" v="0"/>
        <pc:sldMkLst>
          <pc:docMk/>
          <pc:sldMk cId="294877150" sldId="283"/>
        </pc:sldMkLst>
      </pc:sldChg>
      <pc:sldChg chg="modSp">
        <pc:chgData name="Katie  Cizel" userId="S::katie@xperitas.org::309f8464-9408-477e-aece-c444c00ba54d" providerId="AD" clId="Web-{EAEFAE7A-1D23-5EE7-5B75-85DEACE6F146}" dt="2024-09-05T19:32:12.456" v="14" actId="1076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EAEFAE7A-1D23-5EE7-5B75-85DEACE6F146}" dt="2024-09-05T19:32:12.424" v="12" actId="1076"/>
          <ac:spMkLst>
            <pc:docMk/>
            <pc:sldMk cId="768782815" sldId="287"/>
            <ac:spMk id="42" creationId="{B81F9C77-ADCB-A300-9779-35AEB4DE73CD}"/>
          </ac:spMkLst>
        </pc:spChg>
        <pc:spChg chg="mod">
          <ac:chgData name="Katie  Cizel" userId="S::katie@xperitas.org::309f8464-9408-477e-aece-c444c00ba54d" providerId="AD" clId="Web-{EAEFAE7A-1D23-5EE7-5B75-85DEACE6F146}" dt="2024-09-05T19:32:12.456" v="13" actId="1076"/>
          <ac:spMkLst>
            <pc:docMk/>
            <pc:sldMk cId="768782815" sldId="287"/>
            <ac:spMk id="52" creationId="{712F39AF-5CFE-AF80-9E75-F4635AD297A4}"/>
          </ac:spMkLst>
        </pc:spChg>
        <pc:spChg chg="mod">
          <ac:chgData name="Katie  Cizel" userId="S::katie@xperitas.org::309f8464-9408-477e-aece-c444c00ba54d" providerId="AD" clId="Web-{EAEFAE7A-1D23-5EE7-5B75-85DEACE6F146}" dt="2024-09-05T19:32:12.456" v="14" actId="1076"/>
          <ac:spMkLst>
            <pc:docMk/>
            <pc:sldMk cId="768782815" sldId="287"/>
            <ac:spMk id="58" creationId="{3C5A0F61-2AFF-0764-CADD-C6556CDFB83C}"/>
          </ac:spMkLst>
        </pc:spChg>
      </pc:sldChg>
    </pc:docChg>
  </pc:docChgLst>
  <pc:docChgLst>
    <pc:chgData name="Katie  Cizel" userId="S::katie@xperitas.org::309f8464-9408-477e-aece-c444c00ba54d" providerId="AD" clId="Web-{61CC69F4-61DF-D14A-7BB6-91CAEB3F2303}"/>
    <pc:docChg chg="addSld delSld modSld">
      <pc:chgData name="Katie  Cizel" userId="S::katie@xperitas.org::309f8464-9408-477e-aece-c444c00ba54d" providerId="AD" clId="Web-{61CC69F4-61DF-D14A-7BB6-91CAEB3F2303}" dt="2024-09-05T19:23:59.375" v="20" actId="20577"/>
      <pc:docMkLst>
        <pc:docMk/>
      </pc:docMkLst>
      <pc:sldChg chg="modSp">
        <pc:chgData name="Katie  Cizel" userId="S::katie@xperitas.org::309f8464-9408-477e-aece-c444c00ba54d" providerId="AD" clId="Web-{61CC69F4-61DF-D14A-7BB6-91CAEB3F2303}" dt="2024-09-05T19:22:55.826" v="4" actId="20577"/>
        <pc:sldMkLst>
          <pc:docMk/>
          <pc:sldMk cId="0" sldId="269"/>
        </pc:sldMkLst>
        <pc:spChg chg="mod">
          <ac:chgData name="Katie  Cizel" userId="S::katie@xperitas.org::309f8464-9408-477e-aece-c444c00ba54d" providerId="AD" clId="Web-{61CC69F4-61DF-D14A-7BB6-91CAEB3F2303}" dt="2024-09-05T19:22:55.826" v="4" actId="20577"/>
          <ac:spMkLst>
            <pc:docMk/>
            <pc:sldMk cId="0" sldId="269"/>
            <ac:spMk id="14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61CC69F4-61DF-D14A-7BB6-91CAEB3F2303}" dt="2024-09-05T19:23:00.842" v="10" actId="20577"/>
        <pc:sldMkLst>
          <pc:docMk/>
          <pc:sldMk cId="0" sldId="270"/>
        </pc:sldMkLst>
        <pc:spChg chg="mod">
          <ac:chgData name="Katie  Cizel" userId="S::katie@xperitas.org::309f8464-9408-477e-aece-c444c00ba54d" providerId="AD" clId="Web-{61CC69F4-61DF-D14A-7BB6-91CAEB3F2303}" dt="2024-09-05T19:23:00.842" v="10" actId="20577"/>
          <ac:spMkLst>
            <pc:docMk/>
            <pc:sldMk cId="0" sldId="270"/>
            <ac:spMk id="48" creationId="{00000000-0000-0000-0000-000000000000}"/>
          </ac:spMkLst>
        </pc:spChg>
      </pc:sldChg>
      <pc:sldChg chg="add del">
        <pc:chgData name="Katie  Cizel" userId="S::katie@xperitas.org::309f8464-9408-477e-aece-c444c00ba54d" providerId="AD" clId="Web-{61CC69F4-61DF-D14A-7BB6-91CAEB3F2303}" dt="2024-09-05T19:23:33.843" v="13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61CC69F4-61DF-D14A-7BB6-91CAEB3F2303}" dt="2024-09-05T19:23:45.906" v="14"/>
        <pc:sldMkLst>
          <pc:docMk/>
          <pc:sldMk cId="3562783904" sldId="277"/>
        </pc:sldMkLst>
      </pc:sldChg>
      <pc:sldChg chg="modSp">
        <pc:chgData name="Katie  Cizel" userId="S::katie@xperitas.org::309f8464-9408-477e-aece-c444c00ba54d" providerId="AD" clId="Web-{61CC69F4-61DF-D14A-7BB6-91CAEB3F2303}" dt="2024-09-05T19:23:59.375" v="20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61CC69F4-61DF-D14A-7BB6-91CAEB3F2303}" dt="2024-09-05T19:23:59.375" v="20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61CC69F4-61DF-D14A-7BB6-91CAEB3F2303}" dt="2024-09-05T19:21:56.903" v="0"/>
        <pc:sldMkLst>
          <pc:docMk/>
          <pc:sldMk cId="0" sldId="279"/>
        </pc:sldMkLst>
        <pc:picChg chg="mod">
          <ac:chgData name="Katie  Cizel" userId="S::katie@xperitas.org::309f8464-9408-477e-aece-c444c00ba54d" providerId="AD" clId="Web-{61CC69F4-61DF-D14A-7BB6-91CAEB3F2303}" dt="2024-09-05T19:21:56.903" v="0"/>
          <ac:picMkLst>
            <pc:docMk/>
            <pc:sldMk cId="0" sldId="279"/>
            <ac:picMk id="4" creationId="{79BE0F1B-462B-A892-F7E5-89CD1E650FFC}"/>
          </ac:picMkLst>
        </pc:picChg>
      </pc:sldChg>
      <pc:sldChg chg="del">
        <pc:chgData name="Katie  Cizel" userId="S::katie@xperitas.org::309f8464-9408-477e-aece-c444c00ba54d" providerId="AD" clId="Web-{61CC69F4-61DF-D14A-7BB6-91CAEB3F2303}" dt="2024-09-05T19:22:42.154" v="2"/>
        <pc:sldMkLst>
          <pc:docMk/>
          <pc:sldMk cId="303008722" sldId="281"/>
        </pc:sldMkLst>
      </pc:sldChg>
      <pc:sldChg chg="add">
        <pc:chgData name="Katie  Cizel" userId="S::katie@xperitas.org::309f8464-9408-477e-aece-c444c00ba54d" providerId="AD" clId="Web-{61CC69F4-61DF-D14A-7BB6-91CAEB3F2303}" dt="2024-09-05T19:23:12.483" v="11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61CC69F4-61DF-D14A-7BB6-91CAEB3F2303}" dt="2024-09-05T19:22:43.623" v="3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61CC69F4-61DF-D14A-7BB6-91CAEB3F2303}" dt="2024-09-05T19:22:32.685" v="1"/>
        <pc:sldMkLst>
          <pc:docMk/>
          <pc:sldMk cId="820291812" sldId="288"/>
        </pc:sldMkLst>
      </pc:sldChg>
    </pc:docChg>
  </pc:docChgLst>
  <pc:docChgLst>
    <pc:chgData clId="Web-{EAEFAE7A-1D23-5EE7-5B75-85DEACE6F146}"/>
    <pc:docChg chg="delSld">
      <pc:chgData name="" userId="" providerId="" clId="Web-{EAEFAE7A-1D23-5EE7-5B75-85DEACE6F146}" dt="2024-09-05T19:31:38.908" v="0"/>
      <pc:docMkLst>
        <pc:docMk/>
      </pc:docMkLst>
      <pc:sldChg chg="del">
        <pc:chgData name="" userId="" providerId="" clId="Web-{EAEFAE7A-1D23-5EE7-5B75-85DEACE6F146}" dt="2024-09-05T19:31:38.908" v="0"/>
        <pc:sldMkLst>
          <pc:docMk/>
          <pc:sldMk cId="294877150" sldId="283"/>
        </pc:sldMkLst>
      </pc:sldChg>
    </pc:docChg>
  </pc:docChgLst>
  <pc:docChgLst>
    <pc:chgData name="Katie  Cizel" userId="S::katie@xperitas.org::309f8464-9408-477e-aece-c444c00ba54d" providerId="AD" clId="Web-{5ED82463-D64B-2CC9-8F26-314FCE635B22}"/>
    <pc:docChg chg="modSld">
      <pc:chgData name="Katie  Cizel" userId="S::katie@xperitas.org::309f8464-9408-477e-aece-c444c00ba54d" providerId="AD" clId="Web-{5ED82463-D64B-2CC9-8F26-314FCE635B22}" dt="2024-03-05T18:34:26.823" v="3"/>
      <pc:docMkLst>
        <pc:docMk/>
      </pc:docMkLst>
      <pc:sldChg chg="addSp delSp modSp">
        <pc:chgData name="Katie  Cizel" userId="S::katie@xperitas.org::309f8464-9408-477e-aece-c444c00ba54d" providerId="AD" clId="Web-{5ED82463-D64B-2CC9-8F26-314FCE635B22}" dt="2024-03-05T18:34:26.823" v="3"/>
        <pc:sldMkLst>
          <pc:docMk/>
          <pc:sldMk cId="3397419914" sldId="267"/>
        </pc:sldMkLst>
        <pc:spChg chg="add del">
          <ac:chgData name="Katie  Cizel" userId="S::katie@xperitas.org::309f8464-9408-477e-aece-c444c00ba54d" providerId="AD" clId="Web-{5ED82463-D64B-2CC9-8F26-314FCE635B22}" dt="2024-03-05T18:34:26.823" v="3"/>
          <ac:spMkLst>
            <pc:docMk/>
            <pc:sldMk cId="3397419914" sldId="267"/>
            <ac:spMk id="19" creationId="{9410D90D-55BA-C460-9499-DC1A349DCC5F}"/>
          </ac:spMkLst>
        </pc:spChg>
        <pc:grpChg chg="mod">
          <ac:chgData name="Katie  Cizel" userId="S::katie@xperitas.org::309f8464-9408-477e-aece-c444c00ba54d" providerId="AD" clId="Web-{5ED82463-D64B-2CC9-8F26-314FCE635B22}" dt="2024-03-05T18:34:25.104" v="2" actId="1076"/>
          <ac:grpSpMkLst>
            <pc:docMk/>
            <pc:sldMk cId="3397419914" sldId="267"/>
            <ac:grpSpMk id="11" creationId="{A4ED81C7-DD43-D5A6-EAAC-35B458B1DB5E}"/>
          </ac:grpSpMkLst>
        </pc:grpChg>
      </pc:sldChg>
    </pc:docChg>
  </pc:docChgLst>
  <pc:docChgLst>
    <pc:chgData name="Katie  Cizel" userId="S::katie@xperitas.org::309f8464-9408-477e-aece-c444c00ba54d" providerId="AD" clId="Web-{315CF3AA-FB38-0C7B-8DDE-560BB7F8F2B3}"/>
    <pc:docChg chg="modSld">
      <pc:chgData name="Katie  Cizel" userId="S::katie@xperitas.org::309f8464-9408-477e-aece-c444c00ba54d" providerId="AD" clId="Web-{315CF3AA-FB38-0C7B-8DDE-560BB7F8F2B3}" dt="2024-02-07T15:26:31.519" v="3" actId="20577"/>
      <pc:docMkLst>
        <pc:docMk/>
      </pc:docMkLst>
      <pc:sldChg chg="modSp">
        <pc:chgData name="Katie  Cizel" userId="S::katie@xperitas.org::309f8464-9408-477e-aece-c444c00ba54d" providerId="AD" clId="Web-{315CF3AA-FB38-0C7B-8DDE-560BB7F8F2B3}" dt="2024-02-07T15:26:31.519" v="3" actId="20577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315CF3AA-FB38-0C7B-8DDE-560BB7F8F2B3}" dt="2024-02-07T15:26:31.519" v="3" actId="20577"/>
          <ac:spMkLst>
            <pc:docMk/>
            <pc:sldMk cId="0" sldId="276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xperitas.org/sites/default/files/2023-02/ar_highlights.mp4%20%281080p%29.mp4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sv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40.jpeg"/><Relationship Id="rId5" Type="http://schemas.openxmlformats.org/officeDocument/2006/relationships/image" Target="../media/image29.png"/><Relationship Id="rId10" Type="http://schemas.openxmlformats.org/officeDocument/2006/relationships/image" Target="../media/image39.jpeg"/><Relationship Id="rId4" Type="http://schemas.openxmlformats.org/officeDocument/2006/relationships/image" Target="../media/image28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.sv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2983751"/>
            <a:ext cx="533456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>
                <a:latin typeface="Arial"/>
                <a:cs typeface="Arial"/>
              </a:rPr>
              <a:t>Argentina</a:t>
            </a:r>
            <a:r>
              <a:rPr lang="en-US" sz="880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 descr="Boats on the water next to buildings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3"/>
          <a:stretch/>
        </p:blipFill>
        <p:spPr>
          <a:xfrm>
            <a:off x="19472" y="0"/>
            <a:ext cx="6539511" cy="68998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  <p:pic>
        <p:nvPicPr>
          <p:cNvPr id="4" name="Lucho Renolfi">
            <a:extLst>
              <a:ext uri="{FF2B5EF4-FFF2-40B4-BE49-F238E27FC236}">
                <a16:creationId xmlns:a16="http://schemas.microsoft.com/office/drawing/2014/main" id="{79BE0F1B-462B-A892-F7E5-89CD1E650FFC}"/>
              </a:ext>
            </a:extLst>
          </p:cNvPr>
          <p:cNvPicPr/>
          <p:nvPr/>
        </p:nvPicPr>
        <p:blipFill rotWithShape="1">
          <a:blip r:embed="rId5"/>
          <a:srcRect l="18313" r="18313"/>
          <a:stretch/>
        </p:blipFill>
        <p:spPr>
          <a:xfrm>
            <a:off x="0" y="0"/>
            <a:ext cx="6558983" cy="68998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985125" y="3765352"/>
            <a:ext cx="4141611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>
                <a:latin typeface="Lato"/>
                <a:cs typeface="Lato"/>
                <a:hlinkClick r:id="rId11"/>
              </a:rPr>
              <a:t>Argentina</a:t>
            </a:r>
            <a:r>
              <a:rPr lang="en-US" sz="225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lang="en-US" sz="225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701971" y="3920156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393318" y="4427889"/>
            <a:ext cx="3774578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National Spanish Exam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091047" y="380192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Early Bird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$500 Deposit</a:t>
            </a:r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Deadline ($500)</a:t>
            </a:r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Early Bird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/>
                <a:cs typeface="Arial"/>
              </a:rPr>
              <a:t>*No payment due for Early Bird Registrants</a:t>
            </a:r>
            <a:endParaRPr lang="en-US" sz="1400">
              <a:latin typeface="Arial"/>
              <a:cs typeface="Arial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-10800000">
            <a:off x="8250899" y="0"/>
            <a:ext cx="3941101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693217" y="5569116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245821" y="584200"/>
            <a:ext cx="335181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539571" y="3023624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550705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519251" y="4778673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4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4" y="347600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4" y="5170943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2124402" y="3120829"/>
            <a:ext cx="60502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2127193" y="582024"/>
            <a:ext cx="5872915" cy="23227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550703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539571" y="3046876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549375" y="4785113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2124005" y="4662932"/>
            <a:ext cx="6137053" cy="23042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are registered in STEP and can count on the U.S. State Department’s assistance with emergency situations, while also receiving routine updates about the destination</a:t>
            </a:r>
            <a:endParaRPr lang="en-US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7403" y="2507411"/>
            <a:ext cx="3315419" cy="2418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Pay attention to the newsletters that will be sent out starting in September.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Lucia@Xperitas.org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Arial"/>
                <a:cs typeface="Arial"/>
              </a:rPr>
              <a:t>Why are you excited to go to Argentina?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improve my Spanish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escape laundry &amp; dishes duty for a while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Arial"/>
                <a:cs typeface="Arial"/>
              </a:rPr>
              <a:t>Why are you excited for your child to go to Argentina?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improve their Spanish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find out if they can survive without </a:t>
            </a:r>
            <a:r>
              <a:rPr lang="en-US" sz="2400" err="1">
                <a:latin typeface="Arial"/>
                <a:cs typeface="Arial"/>
              </a:rPr>
              <a:t>WiFi</a:t>
            </a:r>
            <a:r>
              <a:rPr lang="en-US" sz="2400">
                <a:latin typeface="Arial"/>
                <a:cs typeface="Arial"/>
              </a:rPr>
              <a:t> &amp; constant texting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6360963" y="504751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45527" y="3640641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9" name="Jean-Baptiste D.">
            <a:extLst>
              <a:ext uri="{FF2B5EF4-FFF2-40B4-BE49-F238E27FC236}">
                <a16:creationId xmlns:a16="http://schemas.microsoft.com/office/drawing/2014/main" id="{71274369-900D-67DE-7796-CE98E94D5D6E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337011" y="336925"/>
            <a:ext cx="5286375" cy="3024188"/>
          </a:xfrm>
          <a:prstGeom prst="rect">
            <a:avLst/>
          </a:prstGeom>
        </p:spPr>
      </p:pic>
      <p:pic>
        <p:nvPicPr>
          <p:cNvPr id="10" name="Gustavo Sánchez">
            <a:extLst>
              <a:ext uri="{FF2B5EF4-FFF2-40B4-BE49-F238E27FC236}">
                <a16:creationId xmlns:a16="http://schemas.microsoft.com/office/drawing/2014/main" id="{40840EF5-6047-9492-E95B-8074F5937AE9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266637" y="3648072"/>
            <a:ext cx="2000397" cy="2902130"/>
          </a:xfrm>
          <a:prstGeom prst="rect">
            <a:avLst/>
          </a:prstGeom>
        </p:spPr>
      </p:pic>
      <p:pic>
        <p:nvPicPr>
          <p:cNvPr id="11" name="Jean-Baptiste D.">
            <a:extLst>
              <a:ext uri="{FF2B5EF4-FFF2-40B4-BE49-F238E27FC236}">
                <a16:creationId xmlns:a16="http://schemas.microsoft.com/office/drawing/2014/main" id="{507BA1EE-C6B8-9BDB-B2EE-C0B8D1ADAF15}"/>
              </a:ext>
            </a:extLst>
          </p:cNvPr>
          <p:cNvPicPr/>
          <p:nvPr/>
        </p:nvPicPr>
        <p:blipFill rotWithShape="1">
          <a:blip r:embed="rId10"/>
          <a:srcRect r="12675"/>
          <a:stretch/>
        </p:blipFill>
        <p:spPr>
          <a:xfrm>
            <a:off x="2427738" y="4341216"/>
            <a:ext cx="4734806" cy="2208986"/>
          </a:xfrm>
          <a:prstGeom prst="rect">
            <a:avLst/>
          </a:prstGeom>
        </p:spPr>
      </p:pic>
      <p:pic>
        <p:nvPicPr>
          <p:cNvPr id="13" name="Nicolas Taylor">
            <a:extLst>
              <a:ext uri="{FF2B5EF4-FFF2-40B4-BE49-F238E27FC236}">
                <a16:creationId xmlns:a16="http://schemas.microsoft.com/office/drawing/2014/main" id="{C4718AE6-5CF2-2604-F13C-4D49497FFB00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7396860" y="239314"/>
            <a:ext cx="4372673" cy="63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859" y="3688775"/>
            <a:ext cx="4372182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r="6051" b="6362"/>
          <a:stretch/>
        </p:blipFill>
        <p:spPr>
          <a:xfrm>
            <a:off x="304201" y="3500391"/>
            <a:ext cx="2398643" cy="3109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01" y="400071"/>
            <a:ext cx="4607418" cy="29026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r="3230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r="8548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  <p:pic>
        <p:nvPicPr>
          <p:cNvPr id="8" name="Picture 7" descr="A piece of steak with a spoon on a wooden board&#10;&#10;Description automatically generated">
            <a:extLst>
              <a:ext uri="{FF2B5EF4-FFF2-40B4-BE49-F238E27FC236}">
                <a16:creationId xmlns:a16="http://schemas.microsoft.com/office/drawing/2014/main" id="{3976908B-2E8D-D0EF-AD4B-D0130DA0A2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72" y="4222788"/>
            <a:ext cx="3578119" cy="2386605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  <SharedWithUsers xmlns="825ae176-405e-4596-a4b1-c463977585f5">
      <UserInfo>
        <DisplayName>Natalie Regan</DisplayName>
        <AccountId>15981</AccountId>
        <AccountType/>
      </UserInfo>
      <UserInfo>
        <DisplayName>Katie  Cizel</DisplayName>
        <AccountId>15469</AccountId>
        <AccountType/>
      </UserInfo>
      <UserInfo>
        <DisplayName>Emma Rojas</DisplayName>
        <AccountId>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BC5134B-BCC6-4544-B7B0-8890C399C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8D516-3451-4356-8015-3AC8AA274BAC}">
  <ds:schemaRefs>
    <ds:schemaRef ds:uri="825ae176-405e-4596-a4b1-c463977585f5"/>
    <ds:schemaRef ds:uri="c067450e-7df5-4bb7-a748-f7c5eff5b692"/>
    <ds:schemaRef ds:uri="f73d4b22-5b23-44a0-bc6b-9bac75aff0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14</cp:revision>
  <dcterms:created xsi:type="dcterms:W3CDTF">2023-10-20T16:15:27Z</dcterms:created>
  <dcterms:modified xsi:type="dcterms:W3CDTF">2024-09-05T19:32:21Z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